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sldIdLst>
    <p:sldId id="309" r:id="rId2"/>
    <p:sldId id="291" r:id="rId3"/>
    <p:sldId id="294" r:id="rId4"/>
    <p:sldId id="311" r:id="rId5"/>
    <p:sldId id="302" r:id="rId6"/>
    <p:sldId id="310" r:id="rId7"/>
    <p:sldId id="292" r:id="rId8"/>
    <p:sldId id="296" r:id="rId9"/>
    <p:sldId id="295" r:id="rId10"/>
    <p:sldId id="305" r:id="rId11"/>
    <p:sldId id="306" r:id="rId12"/>
    <p:sldId id="308" r:id="rId13"/>
    <p:sldId id="297" r:id="rId14"/>
    <p:sldId id="293" r:id="rId15"/>
    <p:sldId id="304" r:id="rId16"/>
    <p:sldId id="299" r:id="rId17"/>
    <p:sldId id="259" r:id="rId18"/>
  </p:sldIdLst>
  <p:sldSz cx="9144000" cy="6858000" type="screen4x3"/>
  <p:notesSz cx="7302500" cy="9588500"/>
  <p:defaultTextStyle>
    <a:defPPr>
      <a:defRPr lang="en-US"/>
    </a:defPPr>
    <a:lvl1pPr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1pPr>
    <a:lvl2pPr marL="4572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2pPr>
    <a:lvl3pPr marL="9144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3pPr>
    <a:lvl4pPr marL="13716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4pPr>
    <a:lvl5pPr marL="18288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C6"/>
    <a:srgbClr val="3467C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94610" autoAdjust="0"/>
  </p:normalViewPr>
  <p:slideViewPr>
    <p:cSldViewPr>
      <p:cViewPr>
        <p:scale>
          <a:sx n="75" d="100"/>
          <a:sy n="75" d="100"/>
        </p:scale>
        <p:origin x="-170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8F3E-3E5C-4E1E-B5EF-0E77B777221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E7EB31D-9BB3-4F22-B765-BE22A7C7630C}">
      <dgm:prSet phldrT="[Text]"/>
      <dgm:spPr/>
      <dgm:t>
        <a:bodyPr/>
        <a:lstStyle/>
        <a:p>
          <a:endParaRPr lang="en-US"/>
        </a:p>
      </dgm:t>
    </dgm:pt>
    <dgm:pt modelId="{B9E5A0E9-74AC-4216-A97F-B7ACE12A7803}" type="parTrans" cxnId="{FE6E9142-C5CD-4EE2-A562-B6C0BE47CA86}">
      <dgm:prSet/>
      <dgm:spPr/>
      <dgm:t>
        <a:bodyPr/>
        <a:lstStyle/>
        <a:p>
          <a:endParaRPr lang="en-US"/>
        </a:p>
      </dgm:t>
    </dgm:pt>
    <dgm:pt modelId="{DAEBE877-1ED7-45A9-AA54-9B701C971F2A}" type="sibTrans" cxnId="{FE6E9142-C5CD-4EE2-A562-B6C0BE47CA86}">
      <dgm:prSet/>
      <dgm:spPr/>
      <dgm:t>
        <a:bodyPr/>
        <a:lstStyle/>
        <a:p>
          <a:endParaRPr lang="en-US"/>
        </a:p>
      </dgm:t>
    </dgm:pt>
    <dgm:pt modelId="{5825BEDA-D0BC-4ADC-BA0D-34E168E11EAE}">
      <dgm:prSet phldrT="[Text]"/>
      <dgm:spPr/>
      <dgm:t>
        <a:bodyPr/>
        <a:lstStyle/>
        <a:p>
          <a:endParaRPr lang="en-US"/>
        </a:p>
      </dgm:t>
    </dgm:pt>
    <dgm:pt modelId="{2AB1143C-3FE9-493A-AD20-9D676AAEC807}" type="parTrans" cxnId="{F7B0D6F2-8F08-4F24-8141-79927446467D}">
      <dgm:prSet/>
      <dgm:spPr/>
      <dgm:t>
        <a:bodyPr/>
        <a:lstStyle/>
        <a:p>
          <a:endParaRPr lang="en-US"/>
        </a:p>
      </dgm:t>
    </dgm:pt>
    <dgm:pt modelId="{1BDFB22A-CBB2-4FA2-8E5B-461119FB2839}" type="sibTrans" cxnId="{F7B0D6F2-8F08-4F24-8141-79927446467D}">
      <dgm:prSet/>
      <dgm:spPr/>
      <dgm:t>
        <a:bodyPr/>
        <a:lstStyle/>
        <a:p>
          <a:endParaRPr lang="en-US"/>
        </a:p>
      </dgm:t>
    </dgm:pt>
    <dgm:pt modelId="{A2A04CBB-C270-426A-8455-2ED189CEAD0E}">
      <dgm:prSet/>
      <dgm:spPr/>
      <dgm:t>
        <a:bodyPr/>
        <a:lstStyle/>
        <a:p>
          <a:r>
            <a:rPr lang="en-US" dirty="0" smtClean="0"/>
            <a:t>Fuel Efficiency</a:t>
          </a:r>
          <a:endParaRPr lang="en-US" dirty="0"/>
        </a:p>
      </dgm:t>
    </dgm:pt>
    <dgm:pt modelId="{47BB6BE2-30CD-4060-8EE7-3C9EC2CF57BC}" type="parTrans" cxnId="{B180BB82-AF89-4369-88A4-784069AF10D6}">
      <dgm:prSet/>
      <dgm:spPr/>
      <dgm:t>
        <a:bodyPr/>
        <a:lstStyle/>
        <a:p>
          <a:endParaRPr lang="en-US"/>
        </a:p>
      </dgm:t>
    </dgm:pt>
    <dgm:pt modelId="{EB084014-EE09-4DB9-9835-E1488F298DD5}" type="sibTrans" cxnId="{B180BB82-AF89-4369-88A4-784069AF10D6}">
      <dgm:prSet/>
      <dgm:spPr/>
      <dgm:t>
        <a:bodyPr/>
        <a:lstStyle/>
        <a:p>
          <a:endParaRPr lang="en-US"/>
        </a:p>
      </dgm:t>
    </dgm:pt>
    <dgm:pt modelId="{6E65B052-E648-45D1-9B21-B292F1F53463}">
      <dgm:prSet/>
      <dgm:spPr/>
      <dgm:t>
        <a:bodyPr/>
        <a:lstStyle/>
        <a:p>
          <a:r>
            <a:rPr lang="en-US" dirty="0" smtClean="0"/>
            <a:t>Performance</a:t>
          </a:r>
          <a:endParaRPr lang="en-US" dirty="0"/>
        </a:p>
      </dgm:t>
    </dgm:pt>
    <dgm:pt modelId="{A58EF4F5-70A2-4EED-A24B-C910D30183BC}" type="parTrans" cxnId="{9CBC38CE-627C-46FF-ABA1-B456ADADB64D}">
      <dgm:prSet/>
      <dgm:spPr/>
      <dgm:t>
        <a:bodyPr/>
        <a:lstStyle/>
        <a:p>
          <a:endParaRPr lang="en-US"/>
        </a:p>
      </dgm:t>
    </dgm:pt>
    <dgm:pt modelId="{5B18C434-A77C-463D-BFC7-CDEC81AE8B19}" type="sibTrans" cxnId="{9CBC38CE-627C-46FF-ABA1-B456ADADB64D}">
      <dgm:prSet/>
      <dgm:spPr/>
      <dgm:t>
        <a:bodyPr/>
        <a:lstStyle/>
        <a:p>
          <a:endParaRPr lang="en-US"/>
        </a:p>
      </dgm:t>
    </dgm:pt>
    <dgm:pt modelId="{D6C1AF1D-D16E-4975-A89A-8FC919C2C1BB}">
      <dgm:prSet/>
      <dgm:spPr/>
      <dgm:t>
        <a:bodyPr/>
        <a:lstStyle/>
        <a:p>
          <a:r>
            <a:rPr lang="en-US" dirty="0" smtClean="0"/>
            <a:t>Warranty</a:t>
          </a:r>
          <a:endParaRPr lang="en-US" dirty="0"/>
        </a:p>
      </dgm:t>
    </dgm:pt>
    <dgm:pt modelId="{4517E5B6-6525-41F1-B499-8EDC0A2776B6}" type="parTrans" cxnId="{E7CC6AD4-B14F-430B-A41F-8F6F5776572D}">
      <dgm:prSet/>
      <dgm:spPr/>
      <dgm:t>
        <a:bodyPr/>
        <a:lstStyle/>
        <a:p>
          <a:endParaRPr lang="en-US"/>
        </a:p>
      </dgm:t>
    </dgm:pt>
    <dgm:pt modelId="{2C79D9B2-B67B-4EA3-8E0A-CB5C74B95D2C}" type="sibTrans" cxnId="{E7CC6AD4-B14F-430B-A41F-8F6F5776572D}">
      <dgm:prSet/>
      <dgm:spPr/>
      <dgm:t>
        <a:bodyPr/>
        <a:lstStyle/>
        <a:p>
          <a:endParaRPr lang="en-US"/>
        </a:p>
      </dgm:t>
    </dgm:pt>
    <dgm:pt modelId="{8AF47D6B-D516-4FD8-A942-EB828095DD7F}">
      <dgm:prSet phldrT="[Text]"/>
      <dgm:spPr>
        <a:noFill/>
        <a:ln>
          <a:noFill/>
        </a:ln>
      </dgm:spPr>
      <dgm:t>
        <a:bodyPr/>
        <a:lstStyle/>
        <a:p>
          <a:endParaRPr lang="en-US" dirty="0"/>
        </a:p>
      </dgm:t>
    </dgm:pt>
    <dgm:pt modelId="{999C0A0B-E672-41CB-A915-380EAB138493}" type="sibTrans" cxnId="{25D977ED-64F5-4944-B93B-16B8358FBE44}">
      <dgm:prSet/>
      <dgm:spPr/>
      <dgm:t>
        <a:bodyPr/>
        <a:lstStyle/>
        <a:p>
          <a:endParaRPr lang="en-US"/>
        </a:p>
      </dgm:t>
    </dgm:pt>
    <dgm:pt modelId="{920E847E-8F1A-4768-BE68-15E0B08233CF}" type="parTrans" cxnId="{25D977ED-64F5-4944-B93B-16B8358FBE44}">
      <dgm:prSet/>
      <dgm:spPr/>
      <dgm:t>
        <a:bodyPr/>
        <a:lstStyle/>
        <a:p>
          <a:endParaRPr lang="en-US"/>
        </a:p>
      </dgm:t>
    </dgm:pt>
    <dgm:pt modelId="{8FD9D248-865E-4546-B01C-FE22AA077DFC}">
      <dgm:prSet/>
      <dgm:spPr/>
      <dgm:t>
        <a:bodyPr/>
        <a:lstStyle/>
        <a:p>
          <a:r>
            <a:rPr lang="en-US" dirty="0" smtClean="0"/>
            <a:t>Safety</a:t>
          </a:r>
          <a:endParaRPr lang="en-US" dirty="0"/>
        </a:p>
      </dgm:t>
    </dgm:pt>
    <dgm:pt modelId="{014CC297-ED1C-4B31-8168-A829CAD413F1}" type="sibTrans" cxnId="{2E716F3F-7721-42D3-AB8B-EBBB14A32E99}">
      <dgm:prSet/>
      <dgm:spPr/>
      <dgm:t>
        <a:bodyPr/>
        <a:lstStyle/>
        <a:p>
          <a:endParaRPr lang="en-US"/>
        </a:p>
      </dgm:t>
    </dgm:pt>
    <dgm:pt modelId="{A20D9BF6-889A-40F0-8D58-576169450DE2}" type="parTrans" cxnId="{2E716F3F-7721-42D3-AB8B-EBBB14A32E99}">
      <dgm:prSet/>
      <dgm:spPr/>
      <dgm:t>
        <a:bodyPr/>
        <a:lstStyle/>
        <a:p>
          <a:endParaRPr lang="en-US"/>
        </a:p>
      </dgm:t>
    </dgm:pt>
    <dgm:pt modelId="{AAA08230-0D8B-4D75-9DF3-6CBD7D1B0FD6}">
      <dgm:prSet/>
      <dgm:spPr/>
      <dgm:t>
        <a:bodyPr/>
        <a:lstStyle/>
        <a:p>
          <a:r>
            <a:rPr lang="en-US" dirty="0" smtClean="0"/>
            <a:t>Service-ability</a:t>
          </a:r>
          <a:endParaRPr lang="en-US" dirty="0"/>
        </a:p>
      </dgm:t>
    </dgm:pt>
    <dgm:pt modelId="{2E8958DC-D37F-427D-8AE6-D77B9F424E74}" type="sibTrans" cxnId="{3F814545-E632-4DF6-ABA8-977B2282312B}">
      <dgm:prSet/>
      <dgm:spPr/>
      <dgm:t>
        <a:bodyPr/>
        <a:lstStyle/>
        <a:p>
          <a:endParaRPr lang="en-US"/>
        </a:p>
      </dgm:t>
    </dgm:pt>
    <dgm:pt modelId="{B7280A09-484D-416E-9A4A-0A04109B7266}" type="parTrans" cxnId="{3F814545-E632-4DF6-ABA8-977B2282312B}">
      <dgm:prSet/>
      <dgm:spPr/>
      <dgm:t>
        <a:bodyPr/>
        <a:lstStyle/>
        <a:p>
          <a:endParaRPr lang="en-US"/>
        </a:p>
      </dgm:t>
    </dgm:pt>
    <dgm:pt modelId="{2EE2990E-8D2A-4F9A-A2CF-632FC46BC3B6}">
      <dgm:prSet/>
      <dgm:spPr/>
      <dgm:t>
        <a:bodyPr/>
        <a:lstStyle/>
        <a:p>
          <a:r>
            <a:rPr lang="en-US" dirty="0" err="1" smtClean="0"/>
            <a:t>Driveability</a:t>
          </a:r>
          <a:endParaRPr lang="en-US" dirty="0"/>
        </a:p>
      </dgm:t>
    </dgm:pt>
    <dgm:pt modelId="{0F89DAC0-FE2E-43FA-8E89-72F778A48129}" type="parTrans" cxnId="{A8C1C7D2-EF29-4A6F-9469-830B8E02CA54}">
      <dgm:prSet/>
      <dgm:spPr/>
      <dgm:t>
        <a:bodyPr/>
        <a:lstStyle/>
        <a:p>
          <a:endParaRPr lang="en-US"/>
        </a:p>
      </dgm:t>
    </dgm:pt>
    <dgm:pt modelId="{1BD4BE2A-F5BE-44B8-988A-4019C7189686}" type="sibTrans" cxnId="{A8C1C7D2-EF29-4A6F-9469-830B8E02CA54}">
      <dgm:prSet/>
      <dgm:spPr/>
      <dgm:t>
        <a:bodyPr/>
        <a:lstStyle/>
        <a:p>
          <a:endParaRPr lang="en-US"/>
        </a:p>
      </dgm:t>
    </dgm:pt>
    <dgm:pt modelId="{E5D3D571-C1CD-4BAF-AED6-F63CF98C54F2}" type="pres">
      <dgm:prSet presAssocID="{AFB28F3E-3E5C-4E1E-B5EF-0E77B7772210}" presName="cycle" presStyleCnt="0">
        <dgm:presLayoutVars>
          <dgm:chMax val="1"/>
          <dgm:dir/>
          <dgm:animLvl val="ctr"/>
          <dgm:resizeHandles val="exact"/>
        </dgm:presLayoutVars>
      </dgm:prSet>
      <dgm:spPr/>
      <dgm:t>
        <a:bodyPr/>
        <a:lstStyle/>
        <a:p>
          <a:endParaRPr lang="en-US"/>
        </a:p>
      </dgm:t>
    </dgm:pt>
    <dgm:pt modelId="{9BC5B50D-4C1C-418D-97C3-46E4124C456D}" type="pres">
      <dgm:prSet presAssocID="{8AF47D6B-D516-4FD8-A942-EB828095DD7F}" presName="centerShape" presStyleLbl="node0" presStyleIdx="0" presStyleCnt="1"/>
      <dgm:spPr/>
      <dgm:t>
        <a:bodyPr/>
        <a:lstStyle/>
        <a:p>
          <a:endParaRPr lang="en-US"/>
        </a:p>
      </dgm:t>
    </dgm:pt>
    <dgm:pt modelId="{8C14F515-7A82-43FD-9B38-2564AD64E6CD}" type="pres">
      <dgm:prSet presAssocID="{B7280A09-484D-416E-9A4A-0A04109B7266}" presName="parTrans" presStyleLbl="bgSibTrans2D1" presStyleIdx="0" presStyleCnt="6"/>
      <dgm:spPr/>
      <dgm:t>
        <a:bodyPr/>
        <a:lstStyle/>
        <a:p>
          <a:endParaRPr lang="en-US"/>
        </a:p>
      </dgm:t>
    </dgm:pt>
    <dgm:pt modelId="{AAD91A66-1083-4CB7-8161-0236B926B6DE}" type="pres">
      <dgm:prSet presAssocID="{AAA08230-0D8B-4D75-9DF3-6CBD7D1B0FD6}" presName="node" presStyleLbl="node1" presStyleIdx="0" presStyleCnt="6">
        <dgm:presLayoutVars>
          <dgm:bulletEnabled val="1"/>
        </dgm:presLayoutVars>
      </dgm:prSet>
      <dgm:spPr/>
      <dgm:t>
        <a:bodyPr/>
        <a:lstStyle/>
        <a:p>
          <a:endParaRPr lang="en-US"/>
        </a:p>
      </dgm:t>
    </dgm:pt>
    <dgm:pt modelId="{4EC57682-789B-4369-A9F5-9EC76588F781}" type="pres">
      <dgm:prSet presAssocID="{A20D9BF6-889A-40F0-8D58-576169450DE2}" presName="parTrans" presStyleLbl="bgSibTrans2D1" presStyleIdx="1" presStyleCnt="6"/>
      <dgm:spPr/>
      <dgm:t>
        <a:bodyPr/>
        <a:lstStyle/>
        <a:p>
          <a:endParaRPr lang="en-US"/>
        </a:p>
      </dgm:t>
    </dgm:pt>
    <dgm:pt modelId="{4DBE531A-3C04-4F19-A20B-C56F7707CAEB}" type="pres">
      <dgm:prSet presAssocID="{8FD9D248-865E-4546-B01C-FE22AA077DFC}" presName="node" presStyleLbl="node1" presStyleIdx="1" presStyleCnt="6">
        <dgm:presLayoutVars>
          <dgm:bulletEnabled val="1"/>
        </dgm:presLayoutVars>
      </dgm:prSet>
      <dgm:spPr/>
      <dgm:t>
        <a:bodyPr/>
        <a:lstStyle/>
        <a:p>
          <a:endParaRPr lang="en-US"/>
        </a:p>
      </dgm:t>
    </dgm:pt>
    <dgm:pt modelId="{BEDA2A3A-69EC-41A4-A1AD-0E779F249A3E}" type="pres">
      <dgm:prSet presAssocID="{0F89DAC0-FE2E-43FA-8E89-72F778A48129}" presName="parTrans" presStyleLbl="bgSibTrans2D1" presStyleIdx="2" presStyleCnt="6"/>
      <dgm:spPr/>
      <dgm:t>
        <a:bodyPr/>
        <a:lstStyle/>
        <a:p>
          <a:endParaRPr lang="en-US"/>
        </a:p>
      </dgm:t>
    </dgm:pt>
    <dgm:pt modelId="{ED7C74D4-B502-4176-8ED5-ACF6AF34A356}" type="pres">
      <dgm:prSet presAssocID="{2EE2990E-8D2A-4F9A-A2CF-632FC46BC3B6}" presName="node" presStyleLbl="node1" presStyleIdx="2" presStyleCnt="6">
        <dgm:presLayoutVars>
          <dgm:bulletEnabled val="1"/>
        </dgm:presLayoutVars>
      </dgm:prSet>
      <dgm:spPr/>
      <dgm:t>
        <a:bodyPr/>
        <a:lstStyle/>
        <a:p>
          <a:endParaRPr lang="en-US"/>
        </a:p>
      </dgm:t>
    </dgm:pt>
    <dgm:pt modelId="{4CC64F3C-0175-48D6-A5AA-47A2F64919F1}" type="pres">
      <dgm:prSet presAssocID="{47BB6BE2-30CD-4060-8EE7-3C9EC2CF57BC}" presName="parTrans" presStyleLbl="bgSibTrans2D1" presStyleIdx="3" presStyleCnt="6"/>
      <dgm:spPr/>
      <dgm:t>
        <a:bodyPr/>
        <a:lstStyle/>
        <a:p>
          <a:endParaRPr lang="en-US"/>
        </a:p>
      </dgm:t>
    </dgm:pt>
    <dgm:pt modelId="{EF3F9AC5-CD39-4844-9756-2549F43E87A1}" type="pres">
      <dgm:prSet presAssocID="{A2A04CBB-C270-426A-8455-2ED189CEAD0E}" presName="node" presStyleLbl="node1" presStyleIdx="3" presStyleCnt="6">
        <dgm:presLayoutVars>
          <dgm:bulletEnabled val="1"/>
        </dgm:presLayoutVars>
      </dgm:prSet>
      <dgm:spPr/>
      <dgm:t>
        <a:bodyPr/>
        <a:lstStyle/>
        <a:p>
          <a:endParaRPr lang="en-US"/>
        </a:p>
      </dgm:t>
    </dgm:pt>
    <dgm:pt modelId="{D037E360-05A1-43AB-9148-BD76D23F3449}" type="pres">
      <dgm:prSet presAssocID="{A58EF4F5-70A2-4EED-A24B-C910D30183BC}" presName="parTrans" presStyleLbl="bgSibTrans2D1" presStyleIdx="4" presStyleCnt="6"/>
      <dgm:spPr/>
      <dgm:t>
        <a:bodyPr/>
        <a:lstStyle/>
        <a:p>
          <a:endParaRPr lang="en-US"/>
        </a:p>
      </dgm:t>
    </dgm:pt>
    <dgm:pt modelId="{914BEBA9-D61E-4AD1-B506-6FC46AFB85A7}" type="pres">
      <dgm:prSet presAssocID="{6E65B052-E648-45D1-9B21-B292F1F53463}" presName="node" presStyleLbl="node1" presStyleIdx="4" presStyleCnt="6">
        <dgm:presLayoutVars>
          <dgm:bulletEnabled val="1"/>
        </dgm:presLayoutVars>
      </dgm:prSet>
      <dgm:spPr/>
      <dgm:t>
        <a:bodyPr/>
        <a:lstStyle/>
        <a:p>
          <a:endParaRPr lang="en-US"/>
        </a:p>
      </dgm:t>
    </dgm:pt>
    <dgm:pt modelId="{9807F329-414F-4017-8BBF-258629631047}" type="pres">
      <dgm:prSet presAssocID="{4517E5B6-6525-41F1-B499-8EDC0A2776B6}" presName="parTrans" presStyleLbl="bgSibTrans2D1" presStyleIdx="5" presStyleCnt="6"/>
      <dgm:spPr/>
      <dgm:t>
        <a:bodyPr/>
        <a:lstStyle/>
        <a:p>
          <a:endParaRPr lang="en-US"/>
        </a:p>
      </dgm:t>
    </dgm:pt>
    <dgm:pt modelId="{687D4ABB-E2B9-4361-8C30-94B1FC0CDAEA}" type="pres">
      <dgm:prSet presAssocID="{D6C1AF1D-D16E-4975-A89A-8FC919C2C1BB}" presName="node" presStyleLbl="node1" presStyleIdx="5" presStyleCnt="6">
        <dgm:presLayoutVars>
          <dgm:bulletEnabled val="1"/>
        </dgm:presLayoutVars>
      </dgm:prSet>
      <dgm:spPr/>
      <dgm:t>
        <a:bodyPr/>
        <a:lstStyle/>
        <a:p>
          <a:endParaRPr lang="en-US"/>
        </a:p>
      </dgm:t>
    </dgm:pt>
  </dgm:ptLst>
  <dgm:cxnLst>
    <dgm:cxn modelId="{E7CC6AD4-B14F-430B-A41F-8F6F5776572D}" srcId="{8AF47D6B-D516-4FD8-A942-EB828095DD7F}" destId="{D6C1AF1D-D16E-4975-A89A-8FC919C2C1BB}" srcOrd="5" destOrd="0" parTransId="{4517E5B6-6525-41F1-B499-8EDC0A2776B6}" sibTransId="{2C79D9B2-B67B-4EA3-8E0A-CB5C74B95D2C}"/>
    <dgm:cxn modelId="{1C2649DB-8C5F-4CEE-9009-C287BB9315AA}" type="presOf" srcId="{AAA08230-0D8B-4D75-9DF3-6CBD7D1B0FD6}" destId="{AAD91A66-1083-4CB7-8161-0236B926B6DE}" srcOrd="0" destOrd="0" presId="urn:microsoft.com/office/officeart/2005/8/layout/radial4"/>
    <dgm:cxn modelId="{15A4B0A9-0832-48E6-A50B-1F790F4D302D}" type="presOf" srcId="{B7280A09-484D-416E-9A4A-0A04109B7266}" destId="{8C14F515-7A82-43FD-9B38-2564AD64E6CD}" srcOrd="0" destOrd="0" presId="urn:microsoft.com/office/officeart/2005/8/layout/radial4"/>
    <dgm:cxn modelId="{F7B0D6F2-8F08-4F24-8141-79927446467D}" srcId="{AFB28F3E-3E5C-4E1E-B5EF-0E77B7772210}" destId="{5825BEDA-D0BC-4ADC-BA0D-34E168E11EAE}" srcOrd="2" destOrd="0" parTransId="{2AB1143C-3FE9-493A-AD20-9D676AAEC807}" sibTransId="{1BDFB22A-CBB2-4FA2-8E5B-461119FB2839}"/>
    <dgm:cxn modelId="{D1A587D3-8EBB-4C6C-8B14-E56935812292}" type="presOf" srcId="{D6C1AF1D-D16E-4975-A89A-8FC919C2C1BB}" destId="{687D4ABB-E2B9-4361-8C30-94B1FC0CDAEA}" srcOrd="0" destOrd="0" presId="urn:microsoft.com/office/officeart/2005/8/layout/radial4"/>
    <dgm:cxn modelId="{1BEC8693-D4FC-41D4-9AA7-A1BCD1125FBB}" type="presOf" srcId="{8FD9D248-865E-4546-B01C-FE22AA077DFC}" destId="{4DBE531A-3C04-4F19-A20B-C56F7707CAEB}" srcOrd="0" destOrd="0" presId="urn:microsoft.com/office/officeart/2005/8/layout/radial4"/>
    <dgm:cxn modelId="{3E9EA9A4-391B-468F-8046-91C736179BA3}" type="presOf" srcId="{A58EF4F5-70A2-4EED-A24B-C910D30183BC}" destId="{D037E360-05A1-43AB-9148-BD76D23F3449}" srcOrd="0" destOrd="0" presId="urn:microsoft.com/office/officeart/2005/8/layout/radial4"/>
    <dgm:cxn modelId="{5C63D782-9331-4BD3-B556-FF7169FD45DF}" type="presOf" srcId="{8AF47D6B-D516-4FD8-A942-EB828095DD7F}" destId="{9BC5B50D-4C1C-418D-97C3-46E4124C456D}" srcOrd="0" destOrd="0" presId="urn:microsoft.com/office/officeart/2005/8/layout/radial4"/>
    <dgm:cxn modelId="{2E716F3F-7721-42D3-AB8B-EBBB14A32E99}" srcId="{8AF47D6B-D516-4FD8-A942-EB828095DD7F}" destId="{8FD9D248-865E-4546-B01C-FE22AA077DFC}" srcOrd="1" destOrd="0" parTransId="{A20D9BF6-889A-40F0-8D58-576169450DE2}" sibTransId="{014CC297-ED1C-4B31-8168-A829CAD413F1}"/>
    <dgm:cxn modelId="{45B5D359-40F3-46A9-A143-349BBD156C2D}" type="presOf" srcId="{AFB28F3E-3E5C-4E1E-B5EF-0E77B7772210}" destId="{E5D3D571-C1CD-4BAF-AED6-F63CF98C54F2}" srcOrd="0" destOrd="0" presId="urn:microsoft.com/office/officeart/2005/8/layout/radial4"/>
    <dgm:cxn modelId="{25D977ED-64F5-4944-B93B-16B8358FBE44}" srcId="{AFB28F3E-3E5C-4E1E-B5EF-0E77B7772210}" destId="{8AF47D6B-D516-4FD8-A942-EB828095DD7F}" srcOrd="0" destOrd="0" parTransId="{920E847E-8F1A-4768-BE68-15E0B08233CF}" sibTransId="{999C0A0B-E672-41CB-A915-380EAB138493}"/>
    <dgm:cxn modelId="{26C7BE9E-1AF5-401D-B077-8EA146361AC6}" type="presOf" srcId="{47BB6BE2-30CD-4060-8EE7-3C9EC2CF57BC}" destId="{4CC64F3C-0175-48D6-A5AA-47A2F64919F1}" srcOrd="0" destOrd="0" presId="urn:microsoft.com/office/officeart/2005/8/layout/radial4"/>
    <dgm:cxn modelId="{B180BB82-AF89-4369-88A4-784069AF10D6}" srcId="{8AF47D6B-D516-4FD8-A942-EB828095DD7F}" destId="{A2A04CBB-C270-426A-8455-2ED189CEAD0E}" srcOrd="3" destOrd="0" parTransId="{47BB6BE2-30CD-4060-8EE7-3C9EC2CF57BC}" sibTransId="{EB084014-EE09-4DB9-9835-E1488F298DD5}"/>
    <dgm:cxn modelId="{A8C1C7D2-EF29-4A6F-9469-830B8E02CA54}" srcId="{8AF47D6B-D516-4FD8-A942-EB828095DD7F}" destId="{2EE2990E-8D2A-4F9A-A2CF-632FC46BC3B6}" srcOrd="2" destOrd="0" parTransId="{0F89DAC0-FE2E-43FA-8E89-72F778A48129}" sibTransId="{1BD4BE2A-F5BE-44B8-988A-4019C7189686}"/>
    <dgm:cxn modelId="{847FDD69-5C57-40C7-B53E-1E3041538EEA}" type="presOf" srcId="{2EE2990E-8D2A-4F9A-A2CF-632FC46BC3B6}" destId="{ED7C74D4-B502-4176-8ED5-ACF6AF34A356}" srcOrd="0" destOrd="0" presId="urn:microsoft.com/office/officeart/2005/8/layout/radial4"/>
    <dgm:cxn modelId="{400A3322-5AD9-4CB5-8250-D1975C5F762D}" type="presOf" srcId="{A2A04CBB-C270-426A-8455-2ED189CEAD0E}" destId="{EF3F9AC5-CD39-4844-9756-2549F43E87A1}" srcOrd="0" destOrd="0" presId="urn:microsoft.com/office/officeart/2005/8/layout/radial4"/>
    <dgm:cxn modelId="{FE02F9B4-7256-431F-A48F-5F6B366F4D8E}" type="presOf" srcId="{A20D9BF6-889A-40F0-8D58-576169450DE2}" destId="{4EC57682-789B-4369-A9F5-9EC76588F781}" srcOrd="0" destOrd="0" presId="urn:microsoft.com/office/officeart/2005/8/layout/radial4"/>
    <dgm:cxn modelId="{9CBC38CE-627C-46FF-ABA1-B456ADADB64D}" srcId="{8AF47D6B-D516-4FD8-A942-EB828095DD7F}" destId="{6E65B052-E648-45D1-9B21-B292F1F53463}" srcOrd="4" destOrd="0" parTransId="{A58EF4F5-70A2-4EED-A24B-C910D30183BC}" sibTransId="{5B18C434-A77C-463D-BFC7-CDEC81AE8B19}"/>
    <dgm:cxn modelId="{3F814545-E632-4DF6-ABA8-977B2282312B}" srcId="{8AF47D6B-D516-4FD8-A942-EB828095DD7F}" destId="{AAA08230-0D8B-4D75-9DF3-6CBD7D1B0FD6}" srcOrd="0" destOrd="0" parTransId="{B7280A09-484D-416E-9A4A-0A04109B7266}" sibTransId="{2E8958DC-D37F-427D-8AE6-D77B9F424E74}"/>
    <dgm:cxn modelId="{49D584F3-EB0E-4860-A5A9-33ADB9ECDB3A}" type="presOf" srcId="{0F89DAC0-FE2E-43FA-8E89-72F778A48129}" destId="{BEDA2A3A-69EC-41A4-A1AD-0E779F249A3E}" srcOrd="0" destOrd="0" presId="urn:microsoft.com/office/officeart/2005/8/layout/radial4"/>
    <dgm:cxn modelId="{FE6E9142-C5CD-4EE2-A562-B6C0BE47CA86}" srcId="{AFB28F3E-3E5C-4E1E-B5EF-0E77B7772210}" destId="{3E7EB31D-9BB3-4F22-B765-BE22A7C7630C}" srcOrd="1" destOrd="0" parTransId="{B9E5A0E9-74AC-4216-A97F-B7ACE12A7803}" sibTransId="{DAEBE877-1ED7-45A9-AA54-9B701C971F2A}"/>
    <dgm:cxn modelId="{0CD7893D-D3DC-40D1-99CD-0F719698D5B7}" type="presOf" srcId="{6E65B052-E648-45D1-9B21-B292F1F53463}" destId="{914BEBA9-D61E-4AD1-B506-6FC46AFB85A7}" srcOrd="0" destOrd="0" presId="urn:microsoft.com/office/officeart/2005/8/layout/radial4"/>
    <dgm:cxn modelId="{670BAEDB-1A2E-4660-A153-1A384D1F929D}" type="presOf" srcId="{4517E5B6-6525-41F1-B499-8EDC0A2776B6}" destId="{9807F329-414F-4017-8BBF-258629631047}" srcOrd="0" destOrd="0" presId="urn:microsoft.com/office/officeart/2005/8/layout/radial4"/>
    <dgm:cxn modelId="{C8824809-8106-437C-ABE1-CCAA506F915A}" type="presParOf" srcId="{E5D3D571-C1CD-4BAF-AED6-F63CF98C54F2}" destId="{9BC5B50D-4C1C-418D-97C3-46E4124C456D}" srcOrd="0" destOrd="0" presId="urn:microsoft.com/office/officeart/2005/8/layout/radial4"/>
    <dgm:cxn modelId="{197EFC32-F2F2-4E94-AA0E-A65912545D56}" type="presParOf" srcId="{E5D3D571-C1CD-4BAF-AED6-F63CF98C54F2}" destId="{8C14F515-7A82-43FD-9B38-2564AD64E6CD}" srcOrd="1" destOrd="0" presId="urn:microsoft.com/office/officeart/2005/8/layout/radial4"/>
    <dgm:cxn modelId="{BAA7A6EC-6168-4CAB-917E-F354F744895C}" type="presParOf" srcId="{E5D3D571-C1CD-4BAF-AED6-F63CF98C54F2}" destId="{AAD91A66-1083-4CB7-8161-0236B926B6DE}" srcOrd="2" destOrd="0" presId="urn:microsoft.com/office/officeart/2005/8/layout/radial4"/>
    <dgm:cxn modelId="{702D0BFC-CCFF-4F3A-8C53-0BB1F563BA8D}" type="presParOf" srcId="{E5D3D571-C1CD-4BAF-AED6-F63CF98C54F2}" destId="{4EC57682-789B-4369-A9F5-9EC76588F781}" srcOrd="3" destOrd="0" presId="urn:microsoft.com/office/officeart/2005/8/layout/radial4"/>
    <dgm:cxn modelId="{57975359-20EF-4719-B1F3-09BADECFC647}" type="presParOf" srcId="{E5D3D571-C1CD-4BAF-AED6-F63CF98C54F2}" destId="{4DBE531A-3C04-4F19-A20B-C56F7707CAEB}" srcOrd="4" destOrd="0" presId="urn:microsoft.com/office/officeart/2005/8/layout/radial4"/>
    <dgm:cxn modelId="{FA8A6859-0189-48AD-BC29-3C4A593E7263}" type="presParOf" srcId="{E5D3D571-C1CD-4BAF-AED6-F63CF98C54F2}" destId="{BEDA2A3A-69EC-41A4-A1AD-0E779F249A3E}" srcOrd="5" destOrd="0" presId="urn:microsoft.com/office/officeart/2005/8/layout/radial4"/>
    <dgm:cxn modelId="{C573618A-E38E-4692-A37D-907DE6741786}" type="presParOf" srcId="{E5D3D571-C1CD-4BAF-AED6-F63CF98C54F2}" destId="{ED7C74D4-B502-4176-8ED5-ACF6AF34A356}" srcOrd="6" destOrd="0" presId="urn:microsoft.com/office/officeart/2005/8/layout/radial4"/>
    <dgm:cxn modelId="{917C68FD-4333-4578-B53F-19A7090F2E2F}" type="presParOf" srcId="{E5D3D571-C1CD-4BAF-AED6-F63CF98C54F2}" destId="{4CC64F3C-0175-48D6-A5AA-47A2F64919F1}" srcOrd="7" destOrd="0" presId="urn:microsoft.com/office/officeart/2005/8/layout/radial4"/>
    <dgm:cxn modelId="{ABB277A9-789F-404E-9051-56AE205AD1D5}" type="presParOf" srcId="{E5D3D571-C1CD-4BAF-AED6-F63CF98C54F2}" destId="{EF3F9AC5-CD39-4844-9756-2549F43E87A1}" srcOrd="8" destOrd="0" presId="urn:microsoft.com/office/officeart/2005/8/layout/radial4"/>
    <dgm:cxn modelId="{F39AAD07-F6FA-4ABA-B764-B0AA2B76AD16}" type="presParOf" srcId="{E5D3D571-C1CD-4BAF-AED6-F63CF98C54F2}" destId="{D037E360-05A1-43AB-9148-BD76D23F3449}" srcOrd="9" destOrd="0" presId="urn:microsoft.com/office/officeart/2005/8/layout/radial4"/>
    <dgm:cxn modelId="{10D4542B-453E-428E-AF6A-D08BC861BFEE}" type="presParOf" srcId="{E5D3D571-C1CD-4BAF-AED6-F63CF98C54F2}" destId="{914BEBA9-D61E-4AD1-B506-6FC46AFB85A7}" srcOrd="10" destOrd="0" presId="urn:microsoft.com/office/officeart/2005/8/layout/radial4"/>
    <dgm:cxn modelId="{510C197D-4811-4214-81C5-210E49530692}" type="presParOf" srcId="{E5D3D571-C1CD-4BAF-AED6-F63CF98C54F2}" destId="{9807F329-414F-4017-8BBF-258629631047}" srcOrd="11" destOrd="0" presId="urn:microsoft.com/office/officeart/2005/8/layout/radial4"/>
    <dgm:cxn modelId="{3B23003E-8F65-4DCD-A8C4-A031291396FB}" type="presParOf" srcId="{E5D3D571-C1CD-4BAF-AED6-F63CF98C54F2}" destId="{687D4ABB-E2B9-4361-8C30-94B1FC0CDAEA}"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5B50D-4C1C-418D-97C3-46E4124C456D}">
      <dsp:nvSpPr>
        <dsp:cNvPr id="0" name=""/>
        <dsp:cNvSpPr/>
      </dsp:nvSpPr>
      <dsp:spPr>
        <a:xfrm>
          <a:off x="2904507" y="2580966"/>
          <a:ext cx="2114197" cy="211419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214124" y="2890583"/>
        <a:ext cx="1494963" cy="1494963"/>
      </dsp:txXfrm>
    </dsp:sp>
    <dsp:sp modelId="{8C14F515-7A82-43FD-9B38-2564AD64E6CD}">
      <dsp:nvSpPr>
        <dsp:cNvPr id="0" name=""/>
        <dsp:cNvSpPr/>
      </dsp:nvSpPr>
      <dsp:spPr>
        <a:xfrm rot="10800000">
          <a:off x="759453" y="3336791"/>
          <a:ext cx="2027076" cy="6025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D91A66-1083-4CB7-8161-0236B926B6DE}">
      <dsp:nvSpPr>
        <dsp:cNvPr id="0" name=""/>
        <dsp:cNvSpPr/>
      </dsp:nvSpPr>
      <dsp:spPr>
        <a:xfrm>
          <a:off x="19483" y="3046089"/>
          <a:ext cx="1479938" cy="118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Service-ability</a:t>
          </a:r>
          <a:endParaRPr lang="en-US" sz="1800" kern="1200" dirty="0"/>
        </a:p>
      </dsp:txBody>
      <dsp:txXfrm>
        <a:off x="54160" y="3080766"/>
        <a:ext cx="1410584" cy="1114596"/>
      </dsp:txXfrm>
    </dsp:sp>
    <dsp:sp modelId="{4EC57682-789B-4369-A9F5-9EC76588F781}">
      <dsp:nvSpPr>
        <dsp:cNvPr id="0" name=""/>
        <dsp:cNvSpPr/>
      </dsp:nvSpPr>
      <dsp:spPr>
        <a:xfrm rot="12960000">
          <a:off x="1177441" y="2050356"/>
          <a:ext cx="2027076" cy="6025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E531A-3C04-4F19-A20B-C56F7707CAEB}">
      <dsp:nvSpPr>
        <dsp:cNvPr id="0" name=""/>
        <dsp:cNvSpPr/>
      </dsp:nvSpPr>
      <dsp:spPr>
        <a:xfrm>
          <a:off x="631040" y="1163911"/>
          <a:ext cx="1479938" cy="118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Safety</a:t>
          </a:r>
          <a:endParaRPr lang="en-US" sz="1800" kern="1200" dirty="0"/>
        </a:p>
      </dsp:txBody>
      <dsp:txXfrm>
        <a:off x="665717" y="1198588"/>
        <a:ext cx="1410584" cy="1114596"/>
      </dsp:txXfrm>
    </dsp:sp>
    <dsp:sp modelId="{BEDA2A3A-69EC-41A4-A1AD-0E779F249A3E}">
      <dsp:nvSpPr>
        <dsp:cNvPr id="0" name=""/>
        <dsp:cNvSpPr/>
      </dsp:nvSpPr>
      <dsp:spPr>
        <a:xfrm rot="15120000">
          <a:off x="2271748" y="1255295"/>
          <a:ext cx="2027076" cy="6025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C74D4-B502-4176-8ED5-ACF6AF34A356}">
      <dsp:nvSpPr>
        <dsp:cNvPr id="0" name=""/>
        <dsp:cNvSpPr/>
      </dsp:nvSpPr>
      <dsp:spPr>
        <a:xfrm>
          <a:off x="2232117" y="661"/>
          <a:ext cx="1479938" cy="118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err="1" smtClean="0"/>
            <a:t>Driveability</a:t>
          </a:r>
          <a:endParaRPr lang="en-US" sz="1800" kern="1200" dirty="0"/>
        </a:p>
      </dsp:txBody>
      <dsp:txXfrm>
        <a:off x="2266794" y="35338"/>
        <a:ext cx="1410584" cy="1114596"/>
      </dsp:txXfrm>
    </dsp:sp>
    <dsp:sp modelId="{4CC64F3C-0175-48D6-A5AA-47A2F64919F1}">
      <dsp:nvSpPr>
        <dsp:cNvPr id="0" name=""/>
        <dsp:cNvSpPr/>
      </dsp:nvSpPr>
      <dsp:spPr>
        <a:xfrm rot="17280000">
          <a:off x="3624387" y="1255295"/>
          <a:ext cx="2027076" cy="6025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3F9AC5-CD39-4844-9756-2549F43E87A1}">
      <dsp:nvSpPr>
        <dsp:cNvPr id="0" name=""/>
        <dsp:cNvSpPr/>
      </dsp:nvSpPr>
      <dsp:spPr>
        <a:xfrm>
          <a:off x="4211156" y="661"/>
          <a:ext cx="1479938" cy="118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Fuel Efficiency</a:t>
          </a:r>
          <a:endParaRPr lang="en-US" sz="1800" kern="1200" dirty="0"/>
        </a:p>
      </dsp:txBody>
      <dsp:txXfrm>
        <a:off x="4245833" y="35338"/>
        <a:ext cx="1410584" cy="1114596"/>
      </dsp:txXfrm>
    </dsp:sp>
    <dsp:sp modelId="{D037E360-05A1-43AB-9148-BD76D23F3449}">
      <dsp:nvSpPr>
        <dsp:cNvPr id="0" name=""/>
        <dsp:cNvSpPr/>
      </dsp:nvSpPr>
      <dsp:spPr>
        <a:xfrm rot="19440000">
          <a:off x="4718694" y="2050356"/>
          <a:ext cx="2027076" cy="6025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4BEBA9-D61E-4AD1-B506-6FC46AFB85A7}">
      <dsp:nvSpPr>
        <dsp:cNvPr id="0" name=""/>
        <dsp:cNvSpPr/>
      </dsp:nvSpPr>
      <dsp:spPr>
        <a:xfrm>
          <a:off x="5812232" y="1163911"/>
          <a:ext cx="1479938" cy="118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Performance</a:t>
          </a:r>
          <a:endParaRPr lang="en-US" sz="1800" kern="1200" dirty="0"/>
        </a:p>
      </dsp:txBody>
      <dsp:txXfrm>
        <a:off x="5846909" y="1198588"/>
        <a:ext cx="1410584" cy="1114596"/>
      </dsp:txXfrm>
    </dsp:sp>
    <dsp:sp modelId="{9807F329-414F-4017-8BBF-258629631047}">
      <dsp:nvSpPr>
        <dsp:cNvPr id="0" name=""/>
        <dsp:cNvSpPr/>
      </dsp:nvSpPr>
      <dsp:spPr>
        <a:xfrm>
          <a:off x="5136682" y="3336791"/>
          <a:ext cx="2027076" cy="6025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D4ABB-E2B9-4361-8C30-94B1FC0CDAEA}">
      <dsp:nvSpPr>
        <dsp:cNvPr id="0" name=""/>
        <dsp:cNvSpPr/>
      </dsp:nvSpPr>
      <dsp:spPr>
        <a:xfrm>
          <a:off x="6423789" y="3046089"/>
          <a:ext cx="1479938" cy="118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Warranty</a:t>
          </a:r>
          <a:endParaRPr lang="en-US" sz="1800" kern="1200" dirty="0"/>
        </a:p>
      </dsp:txBody>
      <dsp:txXfrm>
        <a:off x="6458466" y="3080766"/>
        <a:ext cx="1410584" cy="111459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5" tIns="48257" rIns="96515" bIns="48257" numCol="1" anchor="t" anchorCtr="0" compatLnSpc="1">
            <a:prstTxWarp prst="textNoShape">
              <a:avLst/>
            </a:prstTxWarp>
          </a:bodyPr>
          <a:lstStyle>
            <a:lvl1pPr defTabSz="965200">
              <a:lnSpc>
                <a:spcPct val="100000"/>
              </a:lnSpc>
              <a:spcBef>
                <a:spcPct val="0"/>
              </a:spcBef>
              <a:buClrTx/>
              <a:defRPr sz="1300"/>
            </a:lvl1pPr>
          </a:lstStyle>
          <a:p>
            <a:pPr>
              <a:defRPr/>
            </a:pPr>
            <a:endParaRPr lang="en-US"/>
          </a:p>
        </p:txBody>
      </p:sp>
      <p:sp>
        <p:nvSpPr>
          <p:cNvPr id="38915" name="Rectangle 3"/>
          <p:cNvSpPr>
            <a:spLocks noGrp="1" noChangeArrowheads="1"/>
          </p:cNvSpPr>
          <p:nvPr>
            <p:ph type="dt" idx="1"/>
          </p:nvPr>
        </p:nvSpPr>
        <p:spPr bwMode="auto">
          <a:xfrm>
            <a:off x="4137025" y="0"/>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5" tIns="48257" rIns="96515" bIns="48257" numCol="1" anchor="t" anchorCtr="0" compatLnSpc="1">
            <a:prstTxWarp prst="textNoShape">
              <a:avLst/>
            </a:prstTxWarp>
          </a:bodyPr>
          <a:lstStyle>
            <a:lvl1pPr algn="r" defTabSz="965200">
              <a:lnSpc>
                <a:spcPct val="100000"/>
              </a:lnSpc>
              <a:spcBef>
                <a:spcPct val="0"/>
              </a:spcBef>
              <a:buClrTx/>
              <a:defRPr sz="13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730250" y="4554538"/>
            <a:ext cx="58420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5" tIns="48257" rIns="96515" bIns="482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9107488"/>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5" tIns="48257" rIns="96515" bIns="48257" numCol="1" anchor="b" anchorCtr="0" compatLnSpc="1">
            <a:prstTxWarp prst="textNoShape">
              <a:avLst/>
            </a:prstTxWarp>
          </a:bodyPr>
          <a:lstStyle>
            <a:lvl1pPr defTabSz="965200">
              <a:lnSpc>
                <a:spcPct val="100000"/>
              </a:lnSpc>
              <a:spcBef>
                <a:spcPct val="0"/>
              </a:spcBef>
              <a:buClrTx/>
              <a:defRPr sz="1300"/>
            </a:lvl1pPr>
          </a:lstStyle>
          <a:p>
            <a:pPr>
              <a:defRPr/>
            </a:pPr>
            <a:endParaRPr lang="en-US"/>
          </a:p>
        </p:txBody>
      </p:sp>
      <p:sp>
        <p:nvSpPr>
          <p:cNvPr id="38919" name="Rectangle 7"/>
          <p:cNvSpPr>
            <a:spLocks noGrp="1" noChangeArrowheads="1"/>
          </p:cNvSpPr>
          <p:nvPr>
            <p:ph type="sldNum" sz="quarter" idx="5"/>
          </p:nvPr>
        </p:nvSpPr>
        <p:spPr bwMode="auto">
          <a:xfrm>
            <a:off x="4137025" y="9107488"/>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5" tIns="48257" rIns="96515" bIns="48257" numCol="1" anchor="b" anchorCtr="0" compatLnSpc="1">
            <a:prstTxWarp prst="textNoShape">
              <a:avLst/>
            </a:prstTxWarp>
          </a:bodyPr>
          <a:lstStyle>
            <a:lvl1pPr algn="r" defTabSz="965200">
              <a:lnSpc>
                <a:spcPct val="100000"/>
              </a:lnSpc>
              <a:spcBef>
                <a:spcPct val="0"/>
              </a:spcBef>
              <a:buClrTx/>
              <a:defRPr sz="1300"/>
            </a:lvl1pPr>
          </a:lstStyle>
          <a:p>
            <a:pPr>
              <a:defRPr/>
            </a:pPr>
            <a:fld id="{F8611022-FE1C-48A3-BEB7-661C517D8F58}" type="slidenum">
              <a:rPr lang="en-US"/>
              <a:pPr>
                <a:defRPr/>
              </a:pPr>
              <a:t>‹#›</a:t>
            </a:fld>
            <a:endParaRPr lang="en-US"/>
          </a:p>
        </p:txBody>
      </p:sp>
    </p:spTree>
    <p:extLst>
      <p:ext uri="{BB962C8B-B14F-4D97-AF65-F5344CB8AC3E}">
        <p14:creationId xmlns:p14="http://schemas.microsoft.com/office/powerpoint/2010/main" val="2486590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644">
              <a:defRPr sz="1300" b="1">
                <a:solidFill>
                  <a:srgbClr val="FFFFFF"/>
                </a:solidFill>
                <a:latin typeface="Arial" pitchFamily="34" charset="0"/>
              </a:defRPr>
            </a:lvl1pPr>
            <a:lvl2pPr marL="776754" indent="-298752" defTabSz="962644">
              <a:defRPr sz="1300" b="1">
                <a:solidFill>
                  <a:srgbClr val="FFFFFF"/>
                </a:solidFill>
                <a:latin typeface="Arial" pitchFamily="34" charset="0"/>
              </a:defRPr>
            </a:lvl2pPr>
            <a:lvl3pPr marL="1195007" indent="-239001" defTabSz="962644">
              <a:defRPr sz="1300" b="1">
                <a:solidFill>
                  <a:srgbClr val="FFFFFF"/>
                </a:solidFill>
                <a:latin typeface="Arial" pitchFamily="34" charset="0"/>
              </a:defRPr>
            </a:lvl3pPr>
            <a:lvl4pPr marL="1673009" indent="-239001" defTabSz="962644">
              <a:defRPr sz="1300" b="1">
                <a:solidFill>
                  <a:srgbClr val="FFFFFF"/>
                </a:solidFill>
                <a:latin typeface="Arial" pitchFamily="34" charset="0"/>
              </a:defRPr>
            </a:lvl4pPr>
            <a:lvl5pPr marL="2151012" indent="-239001" defTabSz="962644">
              <a:defRPr sz="1300" b="1">
                <a:solidFill>
                  <a:srgbClr val="FFFFFF"/>
                </a:solidFill>
                <a:latin typeface="Arial" pitchFamily="34" charset="0"/>
              </a:defRPr>
            </a:lvl5pPr>
            <a:lvl6pPr marL="2629014" indent="-239001" defTabSz="962644" eaLnBrk="0" fontAlgn="base" hangingPunct="0">
              <a:spcBef>
                <a:spcPct val="0"/>
              </a:spcBef>
              <a:spcAft>
                <a:spcPct val="0"/>
              </a:spcAft>
              <a:defRPr sz="1300" b="1">
                <a:solidFill>
                  <a:srgbClr val="FFFFFF"/>
                </a:solidFill>
                <a:latin typeface="Arial" pitchFamily="34" charset="0"/>
              </a:defRPr>
            </a:lvl6pPr>
            <a:lvl7pPr marL="3107017" indent="-239001" defTabSz="962644" eaLnBrk="0" fontAlgn="base" hangingPunct="0">
              <a:spcBef>
                <a:spcPct val="0"/>
              </a:spcBef>
              <a:spcAft>
                <a:spcPct val="0"/>
              </a:spcAft>
              <a:defRPr sz="1300" b="1">
                <a:solidFill>
                  <a:srgbClr val="FFFFFF"/>
                </a:solidFill>
                <a:latin typeface="Arial" pitchFamily="34" charset="0"/>
              </a:defRPr>
            </a:lvl7pPr>
            <a:lvl8pPr marL="3585020" indent="-239001" defTabSz="962644" eaLnBrk="0" fontAlgn="base" hangingPunct="0">
              <a:spcBef>
                <a:spcPct val="0"/>
              </a:spcBef>
              <a:spcAft>
                <a:spcPct val="0"/>
              </a:spcAft>
              <a:defRPr sz="1300" b="1">
                <a:solidFill>
                  <a:srgbClr val="FFFFFF"/>
                </a:solidFill>
                <a:latin typeface="Arial" pitchFamily="34" charset="0"/>
              </a:defRPr>
            </a:lvl8pPr>
            <a:lvl9pPr marL="4063022" indent="-239001" defTabSz="962644" eaLnBrk="0" fontAlgn="base" hangingPunct="0">
              <a:spcBef>
                <a:spcPct val="0"/>
              </a:spcBef>
              <a:spcAft>
                <a:spcPct val="0"/>
              </a:spcAft>
              <a:defRPr sz="1300" b="1">
                <a:solidFill>
                  <a:srgbClr val="FFFFFF"/>
                </a:solidFill>
                <a:latin typeface="Arial" pitchFamily="34" charset="0"/>
              </a:defRPr>
            </a:lvl9pPr>
          </a:lstStyle>
          <a:p>
            <a:fld id="{013C1C0E-3BF3-479D-B9BC-DC19CA2D4CCD}" type="slidenum">
              <a:rPr lang="en-US" b="0" smtClean="0">
                <a:solidFill>
                  <a:schemeClr val="tx1"/>
                </a:solidFill>
                <a:latin typeface="Times New Roman" pitchFamily="18" charset="0"/>
              </a:rPr>
              <a:pPr/>
              <a:t>5</a:t>
            </a:fld>
            <a:endParaRPr lang="en-US" b="0" smtClean="0">
              <a:solidFill>
                <a:schemeClr val="tx1"/>
              </a:solidFill>
              <a:latin typeface="Times New Roman" pitchFamily="18" charset="0"/>
            </a:endParaRPr>
          </a:p>
        </p:txBody>
      </p:sp>
      <p:sp>
        <p:nvSpPr>
          <p:cNvPr id="62467" name="Rectangle 7"/>
          <p:cNvSpPr txBox="1">
            <a:spLocks noGrp="1" noChangeArrowheads="1"/>
          </p:cNvSpPr>
          <p:nvPr/>
        </p:nvSpPr>
        <p:spPr bwMode="auto">
          <a:xfrm>
            <a:off x="4136077" y="9108085"/>
            <a:ext cx="3164752" cy="47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9" tIns="48254" rIns="96509" bIns="48254" anchor="b"/>
          <a:lstStyle>
            <a:lvl1pPr defTabSz="922338">
              <a:defRPr sz="1200" b="1">
                <a:solidFill>
                  <a:srgbClr val="FFFFFF"/>
                </a:solidFill>
                <a:latin typeface="Arial" pitchFamily="34" charset="0"/>
              </a:defRPr>
            </a:lvl1pPr>
            <a:lvl2pPr marL="742950" indent="-285750" defTabSz="922338">
              <a:defRPr sz="1200" b="1">
                <a:solidFill>
                  <a:srgbClr val="FFFFFF"/>
                </a:solidFill>
                <a:latin typeface="Arial" pitchFamily="34" charset="0"/>
              </a:defRPr>
            </a:lvl2pPr>
            <a:lvl3pPr marL="1143000" indent="-228600" defTabSz="922338">
              <a:defRPr sz="1200" b="1">
                <a:solidFill>
                  <a:srgbClr val="FFFFFF"/>
                </a:solidFill>
                <a:latin typeface="Arial" pitchFamily="34" charset="0"/>
              </a:defRPr>
            </a:lvl3pPr>
            <a:lvl4pPr marL="1600200" indent="-228600" defTabSz="922338">
              <a:defRPr sz="1200" b="1">
                <a:solidFill>
                  <a:srgbClr val="FFFFFF"/>
                </a:solidFill>
                <a:latin typeface="Arial" pitchFamily="34" charset="0"/>
              </a:defRPr>
            </a:lvl4pPr>
            <a:lvl5pPr marL="2057400" indent="-228600" defTabSz="922338">
              <a:defRPr sz="1200" b="1">
                <a:solidFill>
                  <a:srgbClr val="FFFFFF"/>
                </a:solidFill>
                <a:latin typeface="Arial" pitchFamily="34" charset="0"/>
              </a:defRPr>
            </a:lvl5pPr>
            <a:lvl6pPr marL="2514600" indent="-228600" defTabSz="922338" eaLnBrk="0" fontAlgn="base" hangingPunct="0">
              <a:spcBef>
                <a:spcPct val="0"/>
              </a:spcBef>
              <a:spcAft>
                <a:spcPct val="0"/>
              </a:spcAft>
              <a:defRPr sz="1200" b="1">
                <a:solidFill>
                  <a:srgbClr val="FFFFFF"/>
                </a:solidFill>
                <a:latin typeface="Arial" pitchFamily="34" charset="0"/>
              </a:defRPr>
            </a:lvl6pPr>
            <a:lvl7pPr marL="2971800" indent="-228600" defTabSz="922338" eaLnBrk="0" fontAlgn="base" hangingPunct="0">
              <a:spcBef>
                <a:spcPct val="0"/>
              </a:spcBef>
              <a:spcAft>
                <a:spcPct val="0"/>
              </a:spcAft>
              <a:defRPr sz="1200" b="1">
                <a:solidFill>
                  <a:srgbClr val="FFFFFF"/>
                </a:solidFill>
                <a:latin typeface="Arial" pitchFamily="34" charset="0"/>
              </a:defRPr>
            </a:lvl7pPr>
            <a:lvl8pPr marL="3429000" indent="-228600" defTabSz="922338" eaLnBrk="0" fontAlgn="base" hangingPunct="0">
              <a:spcBef>
                <a:spcPct val="0"/>
              </a:spcBef>
              <a:spcAft>
                <a:spcPct val="0"/>
              </a:spcAft>
              <a:defRPr sz="1200" b="1">
                <a:solidFill>
                  <a:srgbClr val="FFFFFF"/>
                </a:solidFill>
                <a:latin typeface="Arial" pitchFamily="34" charset="0"/>
              </a:defRPr>
            </a:lvl8pPr>
            <a:lvl9pPr marL="3886200" indent="-228600" defTabSz="922338" eaLnBrk="0" fontAlgn="base" hangingPunct="0">
              <a:spcBef>
                <a:spcPct val="0"/>
              </a:spcBef>
              <a:spcAft>
                <a:spcPct val="0"/>
              </a:spcAft>
              <a:defRPr sz="1200" b="1">
                <a:solidFill>
                  <a:srgbClr val="FFFFFF"/>
                </a:solidFill>
                <a:latin typeface="Arial" pitchFamily="34" charset="0"/>
              </a:defRPr>
            </a:lvl9pPr>
          </a:lstStyle>
          <a:p>
            <a:pPr algn="r" eaLnBrk="1" hangingPunct="1"/>
            <a:fld id="{4F8022E1-930F-4205-9948-43C8EDF91308}" type="slidenum">
              <a:rPr lang="en-US" b="0">
                <a:solidFill>
                  <a:schemeClr val="tx1"/>
                </a:solidFill>
                <a:ea typeface="ＭＳ Ｐゴシック" pitchFamily="34" charset="-128"/>
              </a:rPr>
              <a:pPr algn="r" eaLnBrk="1" hangingPunct="1"/>
              <a:t>5</a:t>
            </a:fld>
            <a:endParaRPr lang="en-US" b="0">
              <a:solidFill>
                <a:schemeClr val="tx1"/>
              </a:solidFill>
              <a:ea typeface="ＭＳ Ｐゴシック" pitchFamily="34" charset="-128"/>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9" tIns="48254" rIns="96509" bIns="48254"/>
          <a:lstStyle/>
          <a:p>
            <a:pPr eaLnBrk="1" hangingPunct="1"/>
            <a:endParaRPr lang="en-US"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Cummins ISX15 with SmartTorque2 is totally integrated with the Eaton Fuller Advantage 10-speed automated transmission. The engine and transmission share critical data, which helps determine the torque curve and power level need to match real-time load demand. This optimizes performance and fuel economy as a total until. </a:t>
            </a:r>
          </a:p>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24" eaLnBrk="0" hangingPunct="0">
              <a:spcBef>
                <a:spcPct val="30000"/>
              </a:spcBef>
              <a:defRPr sz="1200">
                <a:solidFill>
                  <a:schemeClr val="tx1"/>
                </a:solidFill>
                <a:latin typeface="Times New Roman" pitchFamily="18" charset="0"/>
              </a:defRPr>
            </a:lvl1pPr>
            <a:lvl2pPr marL="769548" indent="-295980" defTabSz="965224" eaLnBrk="0" hangingPunct="0">
              <a:spcBef>
                <a:spcPct val="30000"/>
              </a:spcBef>
              <a:defRPr sz="1200">
                <a:solidFill>
                  <a:schemeClr val="tx1"/>
                </a:solidFill>
                <a:latin typeface="Times New Roman" pitchFamily="18" charset="0"/>
              </a:defRPr>
            </a:lvl2pPr>
            <a:lvl3pPr marL="1183919" indent="-236784" defTabSz="965224" eaLnBrk="0" hangingPunct="0">
              <a:spcBef>
                <a:spcPct val="30000"/>
              </a:spcBef>
              <a:defRPr sz="1200">
                <a:solidFill>
                  <a:schemeClr val="tx1"/>
                </a:solidFill>
                <a:latin typeface="Times New Roman" pitchFamily="18" charset="0"/>
              </a:defRPr>
            </a:lvl3pPr>
            <a:lvl4pPr marL="1657487" indent="-236784" defTabSz="965224" eaLnBrk="0" hangingPunct="0">
              <a:spcBef>
                <a:spcPct val="30000"/>
              </a:spcBef>
              <a:defRPr sz="1200">
                <a:solidFill>
                  <a:schemeClr val="tx1"/>
                </a:solidFill>
                <a:latin typeface="Times New Roman" pitchFamily="18" charset="0"/>
              </a:defRPr>
            </a:lvl4pPr>
            <a:lvl5pPr marL="2131055" indent="-236784" defTabSz="965224" eaLnBrk="0" hangingPunct="0">
              <a:spcBef>
                <a:spcPct val="30000"/>
              </a:spcBef>
              <a:defRPr sz="1200">
                <a:solidFill>
                  <a:schemeClr val="tx1"/>
                </a:solidFill>
                <a:latin typeface="Times New Roman" pitchFamily="18" charset="0"/>
              </a:defRPr>
            </a:lvl5pPr>
            <a:lvl6pPr marL="2604623" indent="-236784" defTabSz="965224" eaLnBrk="0" fontAlgn="base" hangingPunct="0">
              <a:spcBef>
                <a:spcPct val="30000"/>
              </a:spcBef>
              <a:spcAft>
                <a:spcPct val="0"/>
              </a:spcAft>
              <a:defRPr sz="1200">
                <a:solidFill>
                  <a:schemeClr val="tx1"/>
                </a:solidFill>
                <a:latin typeface="Times New Roman" pitchFamily="18" charset="0"/>
              </a:defRPr>
            </a:lvl6pPr>
            <a:lvl7pPr marL="3078190" indent="-236784" defTabSz="965224" eaLnBrk="0" fontAlgn="base" hangingPunct="0">
              <a:spcBef>
                <a:spcPct val="30000"/>
              </a:spcBef>
              <a:spcAft>
                <a:spcPct val="0"/>
              </a:spcAft>
              <a:defRPr sz="1200">
                <a:solidFill>
                  <a:schemeClr val="tx1"/>
                </a:solidFill>
                <a:latin typeface="Times New Roman" pitchFamily="18" charset="0"/>
              </a:defRPr>
            </a:lvl7pPr>
            <a:lvl8pPr marL="3551758" indent="-236784" defTabSz="965224" eaLnBrk="0" fontAlgn="base" hangingPunct="0">
              <a:spcBef>
                <a:spcPct val="30000"/>
              </a:spcBef>
              <a:spcAft>
                <a:spcPct val="0"/>
              </a:spcAft>
              <a:defRPr sz="1200">
                <a:solidFill>
                  <a:schemeClr val="tx1"/>
                </a:solidFill>
                <a:latin typeface="Times New Roman" pitchFamily="18" charset="0"/>
              </a:defRPr>
            </a:lvl8pPr>
            <a:lvl9pPr marL="4025326" indent="-236784" defTabSz="96522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9A3873-54B9-4AA0-ADC4-B69E807A3756}"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new constant mesh transmission, is the first transmission from Eaton to feature a cooler-less design to improve reliability and fuel economy while providing you with the highest level of efficiency. The cooler-less partial dry-sump Precision Lubrication system reduces the oil “churn” and overall energy losses found in conventional transmissions by nearly one-third. </a:t>
            </a:r>
          </a:p>
          <a:p>
            <a:endParaRPr lang="en-US" altLang="en-US" smtClean="0"/>
          </a:p>
          <a:p>
            <a:pPr eaLnBrk="1" hangingPunct="1">
              <a:spcBef>
                <a:spcPct val="0"/>
              </a:spcBef>
            </a:pPr>
            <a:r>
              <a:rPr lang="en-US" altLang="en-US" smtClean="0"/>
              <a:t>Less heat is generated using less horsepower which eliminates the need for a cooler (including lines and fittings). Therefore, cooler system maintenance is no longer required. Also, with the use of a simple oil level sight glass, routine oil checks can be done in a fraction of the time. </a:t>
            </a:r>
          </a:p>
          <a:p>
            <a:pPr eaLnBrk="1" hangingPunct="1">
              <a:spcBef>
                <a:spcPct val="0"/>
              </a:spcBef>
            </a:pPr>
            <a:endParaRPr lang="en-US" altLang="en-US" smtClean="0"/>
          </a:p>
          <a:p>
            <a:pPr eaLnBrk="1" hangingPunct="1">
              <a:spcBef>
                <a:spcPct val="0"/>
              </a:spcBef>
            </a:pPr>
            <a:r>
              <a:rPr lang="en-US" altLang="en-US" smtClean="0"/>
              <a:t>Weight savings can be attributed to strategic use of aluminum for the shift bar housing, rear cover, and range cylinder. Eliminating the oil cooler provides additional weight savings. Up to 82 pounds of weight savings are normal compared to the comparable manual transmission. </a:t>
            </a:r>
          </a:p>
          <a:p>
            <a:endParaRPr lang="en-US" altLang="en-US" smtClean="0"/>
          </a:p>
          <a:p>
            <a:r>
              <a:rPr lang="en-US" altLang="en-US" smtClean="0"/>
              <a:t>Small-step gearing puts the engine into a more efficient operating range when a downshift is needed. It also enables downspeeding in top gear.</a:t>
            </a:r>
          </a:p>
          <a:p>
            <a:endParaRPr lang="en-US" altLang="en-US" smtClean="0"/>
          </a:p>
          <a:p>
            <a:r>
              <a:rPr lang="en-US" altLang="en-US" smtClean="0"/>
              <a:t>As you’d expect from Eaton, the Fuller Advantage Automated transmissions come with all the features of Eaton’s renowned UltraShift PLUS. Such as hill start assist, clutch abuse protection, manual mode, auto neutral, optional stall prevention and much more.</a:t>
            </a:r>
          </a:p>
          <a:p>
            <a:endParaRPr lang="en-US" altLang="en-US" smtClean="0"/>
          </a:p>
          <a:p>
            <a:r>
              <a:rPr lang="en-US" altLang="en-US" smtClean="0"/>
              <a:t>It uses electronics to engage and disengage the clutch, so drivers can concentrate on the road, not shifting. Its Intelligent Shifting capability selects appropriate starting gear and makes shift decisions based on grade, vehicle weight, engine torque and throttle position – skip shifting when appropriate, and making the most efficient shift changes based on those conditions.</a:t>
            </a:r>
          </a:p>
          <a:p>
            <a:endParaRPr lang="en-US" altLang="en-US" smtClean="0"/>
          </a:p>
          <a:p>
            <a:r>
              <a:rPr lang="en-US" altLang="en-US" smtClean="0"/>
              <a:t>All these great features are now available with the added efficiency savings of the Fuller Advantage.</a:t>
            </a:r>
          </a:p>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24" eaLnBrk="0" hangingPunct="0">
              <a:spcBef>
                <a:spcPct val="30000"/>
              </a:spcBef>
              <a:defRPr sz="1200">
                <a:solidFill>
                  <a:schemeClr val="tx1"/>
                </a:solidFill>
                <a:latin typeface="Times New Roman" pitchFamily="18" charset="0"/>
              </a:defRPr>
            </a:lvl1pPr>
            <a:lvl2pPr marL="769548" indent="-295980" defTabSz="965224" eaLnBrk="0" hangingPunct="0">
              <a:spcBef>
                <a:spcPct val="30000"/>
              </a:spcBef>
              <a:defRPr sz="1200">
                <a:solidFill>
                  <a:schemeClr val="tx1"/>
                </a:solidFill>
                <a:latin typeface="Times New Roman" pitchFamily="18" charset="0"/>
              </a:defRPr>
            </a:lvl2pPr>
            <a:lvl3pPr marL="1183919" indent="-236784" defTabSz="965224" eaLnBrk="0" hangingPunct="0">
              <a:spcBef>
                <a:spcPct val="30000"/>
              </a:spcBef>
              <a:defRPr sz="1200">
                <a:solidFill>
                  <a:schemeClr val="tx1"/>
                </a:solidFill>
                <a:latin typeface="Times New Roman" pitchFamily="18" charset="0"/>
              </a:defRPr>
            </a:lvl3pPr>
            <a:lvl4pPr marL="1657487" indent="-236784" defTabSz="965224" eaLnBrk="0" hangingPunct="0">
              <a:spcBef>
                <a:spcPct val="30000"/>
              </a:spcBef>
              <a:defRPr sz="1200">
                <a:solidFill>
                  <a:schemeClr val="tx1"/>
                </a:solidFill>
                <a:latin typeface="Times New Roman" pitchFamily="18" charset="0"/>
              </a:defRPr>
            </a:lvl4pPr>
            <a:lvl5pPr marL="2131055" indent="-236784" defTabSz="965224" eaLnBrk="0" hangingPunct="0">
              <a:spcBef>
                <a:spcPct val="30000"/>
              </a:spcBef>
              <a:defRPr sz="1200">
                <a:solidFill>
                  <a:schemeClr val="tx1"/>
                </a:solidFill>
                <a:latin typeface="Times New Roman" pitchFamily="18" charset="0"/>
              </a:defRPr>
            </a:lvl5pPr>
            <a:lvl6pPr marL="2604623" indent="-236784" defTabSz="965224" eaLnBrk="0" fontAlgn="base" hangingPunct="0">
              <a:spcBef>
                <a:spcPct val="30000"/>
              </a:spcBef>
              <a:spcAft>
                <a:spcPct val="0"/>
              </a:spcAft>
              <a:defRPr sz="1200">
                <a:solidFill>
                  <a:schemeClr val="tx1"/>
                </a:solidFill>
                <a:latin typeface="Times New Roman" pitchFamily="18" charset="0"/>
              </a:defRPr>
            </a:lvl6pPr>
            <a:lvl7pPr marL="3078190" indent="-236784" defTabSz="965224" eaLnBrk="0" fontAlgn="base" hangingPunct="0">
              <a:spcBef>
                <a:spcPct val="30000"/>
              </a:spcBef>
              <a:spcAft>
                <a:spcPct val="0"/>
              </a:spcAft>
              <a:defRPr sz="1200">
                <a:solidFill>
                  <a:schemeClr val="tx1"/>
                </a:solidFill>
                <a:latin typeface="Times New Roman" pitchFamily="18" charset="0"/>
              </a:defRPr>
            </a:lvl7pPr>
            <a:lvl8pPr marL="3551758" indent="-236784" defTabSz="965224" eaLnBrk="0" fontAlgn="base" hangingPunct="0">
              <a:spcBef>
                <a:spcPct val="30000"/>
              </a:spcBef>
              <a:spcAft>
                <a:spcPct val="0"/>
              </a:spcAft>
              <a:defRPr sz="1200">
                <a:solidFill>
                  <a:schemeClr val="tx1"/>
                </a:solidFill>
                <a:latin typeface="Times New Roman" pitchFamily="18" charset="0"/>
              </a:defRPr>
            </a:lvl8pPr>
            <a:lvl9pPr marL="4025326" indent="-236784" defTabSz="96522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9B85D58-3189-4315-A94F-546CDFEF91E7}"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24" eaLnBrk="0" hangingPunct="0">
              <a:spcBef>
                <a:spcPct val="30000"/>
              </a:spcBef>
              <a:defRPr sz="1200">
                <a:solidFill>
                  <a:schemeClr val="tx1"/>
                </a:solidFill>
                <a:latin typeface="Times New Roman" pitchFamily="18" charset="0"/>
              </a:defRPr>
            </a:lvl1pPr>
            <a:lvl2pPr marL="769548" indent="-295980" defTabSz="965224" eaLnBrk="0" hangingPunct="0">
              <a:spcBef>
                <a:spcPct val="30000"/>
              </a:spcBef>
              <a:defRPr sz="1200">
                <a:solidFill>
                  <a:schemeClr val="tx1"/>
                </a:solidFill>
                <a:latin typeface="Times New Roman" pitchFamily="18" charset="0"/>
              </a:defRPr>
            </a:lvl2pPr>
            <a:lvl3pPr marL="1183919" indent="-236784" defTabSz="965224" eaLnBrk="0" hangingPunct="0">
              <a:spcBef>
                <a:spcPct val="30000"/>
              </a:spcBef>
              <a:defRPr sz="1200">
                <a:solidFill>
                  <a:schemeClr val="tx1"/>
                </a:solidFill>
                <a:latin typeface="Times New Roman" pitchFamily="18" charset="0"/>
              </a:defRPr>
            </a:lvl3pPr>
            <a:lvl4pPr marL="1657487" indent="-236784" defTabSz="965224" eaLnBrk="0" hangingPunct="0">
              <a:spcBef>
                <a:spcPct val="30000"/>
              </a:spcBef>
              <a:defRPr sz="1200">
                <a:solidFill>
                  <a:schemeClr val="tx1"/>
                </a:solidFill>
                <a:latin typeface="Times New Roman" pitchFamily="18" charset="0"/>
              </a:defRPr>
            </a:lvl4pPr>
            <a:lvl5pPr marL="2131055" indent="-236784" defTabSz="965224" eaLnBrk="0" hangingPunct="0">
              <a:spcBef>
                <a:spcPct val="30000"/>
              </a:spcBef>
              <a:defRPr sz="1200">
                <a:solidFill>
                  <a:schemeClr val="tx1"/>
                </a:solidFill>
                <a:latin typeface="Times New Roman" pitchFamily="18" charset="0"/>
              </a:defRPr>
            </a:lvl5pPr>
            <a:lvl6pPr marL="2604623" indent="-236784" defTabSz="965224" eaLnBrk="0" fontAlgn="base" hangingPunct="0">
              <a:spcBef>
                <a:spcPct val="30000"/>
              </a:spcBef>
              <a:spcAft>
                <a:spcPct val="0"/>
              </a:spcAft>
              <a:defRPr sz="1200">
                <a:solidFill>
                  <a:schemeClr val="tx1"/>
                </a:solidFill>
                <a:latin typeface="Times New Roman" pitchFamily="18" charset="0"/>
              </a:defRPr>
            </a:lvl6pPr>
            <a:lvl7pPr marL="3078190" indent="-236784" defTabSz="965224" eaLnBrk="0" fontAlgn="base" hangingPunct="0">
              <a:spcBef>
                <a:spcPct val="30000"/>
              </a:spcBef>
              <a:spcAft>
                <a:spcPct val="0"/>
              </a:spcAft>
              <a:defRPr sz="1200">
                <a:solidFill>
                  <a:schemeClr val="tx1"/>
                </a:solidFill>
                <a:latin typeface="Times New Roman" pitchFamily="18" charset="0"/>
              </a:defRPr>
            </a:lvl7pPr>
            <a:lvl8pPr marL="3551758" indent="-236784" defTabSz="965224" eaLnBrk="0" fontAlgn="base" hangingPunct="0">
              <a:spcBef>
                <a:spcPct val="30000"/>
              </a:spcBef>
              <a:spcAft>
                <a:spcPct val="0"/>
              </a:spcAft>
              <a:defRPr sz="1200">
                <a:solidFill>
                  <a:schemeClr val="tx1"/>
                </a:solidFill>
                <a:latin typeface="Times New Roman" pitchFamily="18" charset="0"/>
              </a:defRPr>
            </a:lvl8pPr>
            <a:lvl9pPr marL="4025326" indent="-236784" defTabSz="96522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663AA5A-46CA-40A1-9506-EF5346618B65}"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644">
              <a:defRPr sz="1300" b="1">
                <a:solidFill>
                  <a:srgbClr val="FFFFFF"/>
                </a:solidFill>
                <a:latin typeface="Arial" pitchFamily="34" charset="0"/>
              </a:defRPr>
            </a:lvl1pPr>
            <a:lvl2pPr marL="776754" indent="-298752" defTabSz="962644">
              <a:defRPr sz="1300" b="1">
                <a:solidFill>
                  <a:srgbClr val="FFFFFF"/>
                </a:solidFill>
                <a:latin typeface="Arial" pitchFamily="34" charset="0"/>
              </a:defRPr>
            </a:lvl2pPr>
            <a:lvl3pPr marL="1195007" indent="-239001" defTabSz="962644">
              <a:defRPr sz="1300" b="1">
                <a:solidFill>
                  <a:srgbClr val="FFFFFF"/>
                </a:solidFill>
                <a:latin typeface="Arial" pitchFamily="34" charset="0"/>
              </a:defRPr>
            </a:lvl3pPr>
            <a:lvl4pPr marL="1673009" indent="-239001" defTabSz="962644">
              <a:defRPr sz="1300" b="1">
                <a:solidFill>
                  <a:srgbClr val="FFFFFF"/>
                </a:solidFill>
                <a:latin typeface="Arial" pitchFamily="34" charset="0"/>
              </a:defRPr>
            </a:lvl4pPr>
            <a:lvl5pPr marL="2151012" indent="-239001" defTabSz="962644">
              <a:defRPr sz="1300" b="1">
                <a:solidFill>
                  <a:srgbClr val="FFFFFF"/>
                </a:solidFill>
                <a:latin typeface="Arial" pitchFamily="34" charset="0"/>
              </a:defRPr>
            </a:lvl5pPr>
            <a:lvl6pPr marL="2629014" indent="-239001" defTabSz="962644" eaLnBrk="0" fontAlgn="base" hangingPunct="0">
              <a:spcBef>
                <a:spcPct val="0"/>
              </a:spcBef>
              <a:spcAft>
                <a:spcPct val="0"/>
              </a:spcAft>
              <a:defRPr sz="1300" b="1">
                <a:solidFill>
                  <a:srgbClr val="FFFFFF"/>
                </a:solidFill>
                <a:latin typeface="Arial" pitchFamily="34" charset="0"/>
              </a:defRPr>
            </a:lvl6pPr>
            <a:lvl7pPr marL="3107017" indent="-239001" defTabSz="962644" eaLnBrk="0" fontAlgn="base" hangingPunct="0">
              <a:spcBef>
                <a:spcPct val="0"/>
              </a:spcBef>
              <a:spcAft>
                <a:spcPct val="0"/>
              </a:spcAft>
              <a:defRPr sz="1300" b="1">
                <a:solidFill>
                  <a:srgbClr val="FFFFFF"/>
                </a:solidFill>
                <a:latin typeface="Arial" pitchFamily="34" charset="0"/>
              </a:defRPr>
            </a:lvl7pPr>
            <a:lvl8pPr marL="3585020" indent="-239001" defTabSz="962644" eaLnBrk="0" fontAlgn="base" hangingPunct="0">
              <a:spcBef>
                <a:spcPct val="0"/>
              </a:spcBef>
              <a:spcAft>
                <a:spcPct val="0"/>
              </a:spcAft>
              <a:defRPr sz="1300" b="1">
                <a:solidFill>
                  <a:srgbClr val="FFFFFF"/>
                </a:solidFill>
                <a:latin typeface="Arial" pitchFamily="34" charset="0"/>
              </a:defRPr>
            </a:lvl8pPr>
            <a:lvl9pPr marL="4063022" indent="-239001" defTabSz="962644" eaLnBrk="0" fontAlgn="base" hangingPunct="0">
              <a:spcBef>
                <a:spcPct val="0"/>
              </a:spcBef>
              <a:spcAft>
                <a:spcPct val="0"/>
              </a:spcAft>
              <a:defRPr sz="1300" b="1">
                <a:solidFill>
                  <a:srgbClr val="FFFFFF"/>
                </a:solidFill>
                <a:latin typeface="Arial" pitchFamily="34" charset="0"/>
              </a:defRPr>
            </a:lvl9pPr>
          </a:lstStyle>
          <a:p>
            <a:fld id="{70EBFE1F-AA54-4392-9917-6DD8361CA724}" type="slidenum">
              <a:rPr lang="en-US" b="0" smtClean="0">
                <a:solidFill>
                  <a:schemeClr val="tx1"/>
                </a:solidFill>
                <a:latin typeface="Times New Roman" pitchFamily="18" charset="0"/>
              </a:rPr>
              <a:pPr/>
              <a:t>15</a:t>
            </a:fld>
            <a:endParaRPr lang="en-US" b="0" smtClean="0">
              <a:solidFill>
                <a:schemeClr val="tx1"/>
              </a:solidFill>
              <a:latin typeface="Times New Roman" pitchFamily="18" charset="0"/>
            </a:endParaRPr>
          </a:p>
        </p:txBody>
      </p:sp>
      <p:sp>
        <p:nvSpPr>
          <p:cNvPr id="61443" name="Rectangle 7"/>
          <p:cNvSpPr txBox="1">
            <a:spLocks noGrp="1" noChangeArrowheads="1"/>
          </p:cNvSpPr>
          <p:nvPr/>
        </p:nvSpPr>
        <p:spPr bwMode="auto">
          <a:xfrm>
            <a:off x="4136077" y="9108085"/>
            <a:ext cx="3164752" cy="47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9" tIns="48254" rIns="96509" bIns="48254" anchor="b"/>
          <a:lstStyle>
            <a:lvl1pPr defTabSz="922338">
              <a:defRPr sz="1200" b="1">
                <a:solidFill>
                  <a:srgbClr val="FFFFFF"/>
                </a:solidFill>
                <a:latin typeface="Arial" pitchFamily="34" charset="0"/>
              </a:defRPr>
            </a:lvl1pPr>
            <a:lvl2pPr marL="742950" indent="-285750" defTabSz="922338">
              <a:defRPr sz="1200" b="1">
                <a:solidFill>
                  <a:srgbClr val="FFFFFF"/>
                </a:solidFill>
                <a:latin typeface="Arial" pitchFamily="34" charset="0"/>
              </a:defRPr>
            </a:lvl2pPr>
            <a:lvl3pPr marL="1143000" indent="-228600" defTabSz="922338">
              <a:defRPr sz="1200" b="1">
                <a:solidFill>
                  <a:srgbClr val="FFFFFF"/>
                </a:solidFill>
                <a:latin typeface="Arial" pitchFamily="34" charset="0"/>
              </a:defRPr>
            </a:lvl3pPr>
            <a:lvl4pPr marL="1600200" indent="-228600" defTabSz="922338">
              <a:defRPr sz="1200" b="1">
                <a:solidFill>
                  <a:srgbClr val="FFFFFF"/>
                </a:solidFill>
                <a:latin typeface="Arial" pitchFamily="34" charset="0"/>
              </a:defRPr>
            </a:lvl4pPr>
            <a:lvl5pPr marL="2057400" indent="-228600" defTabSz="922338">
              <a:defRPr sz="1200" b="1">
                <a:solidFill>
                  <a:srgbClr val="FFFFFF"/>
                </a:solidFill>
                <a:latin typeface="Arial" pitchFamily="34" charset="0"/>
              </a:defRPr>
            </a:lvl5pPr>
            <a:lvl6pPr marL="2514600" indent="-228600" defTabSz="922338" eaLnBrk="0" fontAlgn="base" hangingPunct="0">
              <a:spcBef>
                <a:spcPct val="0"/>
              </a:spcBef>
              <a:spcAft>
                <a:spcPct val="0"/>
              </a:spcAft>
              <a:defRPr sz="1200" b="1">
                <a:solidFill>
                  <a:srgbClr val="FFFFFF"/>
                </a:solidFill>
                <a:latin typeface="Arial" pitchFamily="34" charset="0"/>
              </a:defRPr>
            </a:lvl6pPr>
            <a:lvl7pPr marL="2971800" indent="-228600" defTabSz="922338" eaLnBrk="0" fontAlgn="base" hangingPunct="0">
              <a:spcBef>
                <a:spcPct val="0"/>
              </a:spcBef>
              <a:spcAft>
                <a:spcPct val="0"/>
              </a:spcAft>
              <a:defRPr sz="1200" b="1">
                <a:solidFill>
                  <a:srgbClr val="FFFFFF"/>
                </a:solidFill>
                <a:latin typeface="Arial" pitchFamily="34" charset="0"/>
              </a:defRPr>
            </a:lvl7pPr>
            <a:lvl8pPr marL="3429000" indent="-228600" defTabSz="922338" eaLnBrk="0" fontAlgn="base" hangingPunct="0">
              <a:spcBef>
                <a:spcPct val="0"/>
              </a:spcBef>
              <a:spcAft>
                <a:spcPct val="0"/>
              </a:spcAft>
              <a:defRPr sz="1200" b="1">
                <a:solidFill>
                  <a:srgbClr val="FFFFFF"/>
                </a:solidFill>
                <a:latin typeface="Arial" pitchFamily="34" charset="0"/>
              </a:defRPr>
            </a:lvl8pPr>
            <a:lvl9pPr marL="3886200" indent="-228600" defTabSz="922338" eaLnBrk="0" fontAlgn="base" hangingPunct="0">
              <a:spcBef>
                <a:spcPct val="0"/>
              </a:spcBef>
              <a:spcAft>
                <a:spcPct val="0"/>
              </a:spcAft>
              <a:defRPr sz="1200" b="1">
                <a:solidFill>
                  <a:srgbClr val="FFFFFF"/>
                </a:solidFill>
                <a:latin typeface="Arial" pitchFamily="34" charset="0"/>
              </a:defRPr>
            </a:lvl9pPr>
          </a:lstStyle>
          <a:p>
            <a:pPr algn="r" eaLnBrk="1" hangingPunct="1"/>
            <a:fld id="{D87A5C9D-0A0B-44F7-BC33-0E587845155D}" type="slidenum">
              <a:rPr lang="en-US" b="0">
                <a:solidFill>
                  <a:schemeClr val="tx1"/>
                </a:solidFill>
                <a:ea typeface="ＭＳ Ｐゴシック" pitchFamily="34" charset="-128"/>
              </a:rPr>
              <a:pPr algn="r" eaLnBrk="1" hangingPunct="1"/>
              <a:t>15</a:t>
            </a:fld>
            <a:endParaRPr lang="en-US" b="0">
              <a:solidFill>
                <a:schemeClr val="tx1"/>
              </a:solidFill>
              <a:ea typeface="ＭＳ Ｐゴシック" pitchFamily="34" charset="-128"/>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xfrm>
            <a:off x="730586" y="4554869"/>
            <a:ext cx="5841331" cy="4313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9" tIns="48254" rIns="96509" bIns="48254"/>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2005013"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smtClean="0"/>
              <a:t> 2012 Eaton Corporation. All rights reserved</a:t>
            </a:r>
            <a:r>
              <a:rPr lang="en-US" sz="700" smtClean="0">
                <a:solidFill>
                  <a:schemeClr val="bg1"/>
                </a:solidFill>
              </a:rPr>
              <a:t>.</a:t>
            </a:r>
          </a:p>
        </p:txBody>
      </p:sp>
      <p:sp>
        <p:nvSpPr>
          <p:cNvPr id="5" name="Rectangle 10"/>
          <p:cNvSpPr>
            <a:spLocks noChangeArrowheads="1"/>
          </p:cNvSpPr>
          <p:nvPr/>
        </p:nvSpPr>
        <p:spPr bwMode="auto">
          <a:xfrm>
            <a:off x="381000" y="0"/>
            <a:ext cx="8763000" cy="3200400"/>
          </a:xfrm>
          <a:prstGeom prst="rect">
            <a:avLst/>
          </a:prstGeom>
          <a:noFill/>
          <a:ln w="3175" algn="ctr">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6" name="Picture 13" descr="Eaton - white background"/>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5800" y="5970588"/>
            <a:ext cx="19050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838200" y="3200400"/>
            <a:ext cx="7924800" cy="1143000"/>
          </a:xfrm>
        </p:spPr>
        <p:txBody>
          <a:bodyPr anchor="ctr"/>
          <a:lstStyle>
            <a:lvl1pPr>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838200" y="4783138"/>
            <a:ext cx="6024563" cy="1027112"/>
          </a:xfrm>
        </p:spPr>
        <p:txBody>
          <a:bodyPr/>
          <a:lstStyle>
            <a:lvl1pPr marL="0" indent="0">
              <a:buFontTx/>
              <a:buNone/>
              <a:defRPr sz="1600">
                <a:solidFill>
                  <a:srgbClr val="0067C6"/>
                </a:solidFill>
              </a:defRPr>
            </a:lvl1pPr>
          </a:lstStyle>
          <a:p>
            <a:pPr lvl="0"/>
            <a:r>
              <a:rPr lang="en-US" noProof="0" smtClean="0"/>
              <a:t>Click to edit Master subtitle style</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239000" y="6038850"/>
            <a:ext cx="1649601"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61781"/>
      </p:ext>
    </p:extLst>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3958086"/>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9788" y="1552575"/>
            <a:ext cx="3884612"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552575"/>
            <a:ext cx="3886200"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440728"/>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001014311"/>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9788" y="1552575"/>
            <a:ext cx="4189412" cy="4695825"/>
          </a:xfrm>
        </p:spPr>
        <p:txBody>
          <a:bodyPr/>
          <a:lstStyle>
            <a:lvl1pPr marL="457200" indent="-457200">
              <a:buFont typeface="Arial" pitchFamily="34" charset="0"/>
              <a:buChar char="•"/>
              <a:defRPr/>
            </a:lvl1pPr>
          </a:lstStyle>
          <a:p>
            <a:pPr lvl="0"/>
            <a:r>
              <a:rPr lang="en-US" smtClean="0"/>
              <a:t>Click to edit Master text styles</a:t>
            </a:r>
          </a:p>
        </p:txBody>
      </p:sp>
      <p:sp>
        <p:nvSpPr>
          <p:cNvPr id="4" name="Content Placeholder 2"/>
          <p:cNvSpPr>
            <a:spLocks noGrp="1"/>
          </p:cNvSpPr>
          <p:nvPr>
            <p:ph idx="10"/>
          </p:nvPr>
        </p:nvSpPr>
        <p:spPr>
          <a:xfrm>
            <a:off x="5105400" y="1552575"/>
            <a:ext cx="3657600" cy="2362200"/>
          </a:xfrm>
        </p:spPr>
        <p:txBody>
          <a:bodyPr/>
          <a:lstStyle>
            <a:lvl1pPr marL="0" indent="0">
              <a:buNone/>
              <a:defRPr/>
            </a:lvl1pPr>
          </a:lstStyle>
          <a:p>
            <a:pPr lvl="0"/>
            <a:r>
              <a:rPr lang="en-US" smtClean="0"/>
              <a:t>Click to edit Master text styles</a:t>
            </a:r>
          </a:p>
        </p:txBody>
      </p:sp>
      <p:sp>
        <p:nvSpPr>
          <p:cNvPr id="5" name="Content Placeholder 2"/>
          <p:cNvSpPr>
            <a:spLocks noGrp="1"/>
          </p:cNvSpPr>
          <p:nvPr>
            <p:ph idx="11"/>
          </p:nvPr>
        </p:nvSpPr>
        <p:spPr>
          <a:xfrm>
            <a:off x="5105400" y="3962400"/>
            <a:ext cx="3657600" cy="2286000"/>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037106708"/>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286000"/>
            <a:ext cx="7924800" cy="3581400"/>
          </a:xfrm>
        </p:spPr>
        <p:txBody>
          <a:bodyPr/>
          <a:lstStyle/>
          <a:p>
            <a:pPr lvl="0"/>
            <a:r>
              <a:rPr lang="en-US" noProof="0" smtClean="0"/>
              <a:t>Click icon to add chart</a:t>
            </a:r>
          </a:p>
        </p:txBody>
      </p:sp>
      <p:sp>
        <p:nvSpPr>
          <p:cNvPr id="6" name="Text Placeholder 5"/>
          <p:cNvSpPr>
            <a:spLocks noGrp="1"/>
          </p:cNvSpPr>
          <p:nvPr>
            <p:ph type="body" sz="quarter" idx="11"/>
          </p:nvPr>
        </p:nvSpPr>
        <p:spPr>
          <a:xfrm>
            <a:off x="838200" y="1447800"/>
            <a:ext cx="7924800" cy="609600"/>
          </a:xfrm>
        </p:spPr>
        <p:txBody>
          <a:bodyPr/>
          <a:lstStyle>
            <a:lvl1pPr marL="0" indent="0">
              <a:buNone/>
              <a:defRPr sz="2400" b="1"/>
            </a:lvl1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243712075"/>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1146770"/>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588486"/>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97022"/>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39788" y="1552575"/>
            <a:ext cx="7923212"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Line 3"/>
          <p:cNvSpPr>
            <a:spLocks noChangeShapeType="1"/>
          </p:cNvSpPr>
          <p:nvPr/>
        </p:nvSpPr>
        <p:spPr bwMode="auto">
          <a:xfrm>
            <a:off x="0" y="1133475"/>
            <a:ext cx="914400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Rectangle 4"/>
          <p:cNvSpPr>
            <a:spLocks noGrp="1" noChangeArrowheads="1"/>
          </p:cNvSpPr>
          <p:nvPr>
            <p:ph type="title"/>
          </p:nvPr>
        </p:nvSpPr>
        <p:spPr bwMode="auto">
          <a:xfrm>
            <a:off x="838200" y="0"/>
            <a:ext cx="7924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title</a:t>
            </a:r>
          </a:p>
        </p:txBody>
      </p:sp>
      <p:sp>
        <p:nvSpPr>
          <p:cNvPr id="1029" name="Rectangle 35"/>
          <p:cNvSpPr>
            <a:spLocks noChangeArrowheads="1"/>
          </p:cNvSpPr>
          <p:nvPr/>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lnSpc>
                <a:spcPct val="100000"/>
              </a:lnSpc>
              <a:spcBef>
                <a:spcPct val="0"/>
              </a:spcBef>
              <a:buClrTx/>
            </a:pPr>
            <a:fld id="{069BAE95-6A10-4815-9731-5040B10F649F}" type="slidenum">
              <a:rPr lang="en-US" sz="900">
                <a:solidFill>
                  <a:srgbClr val="0C86F4"/>
                </a:solidFill>
              </a:rPr>
              <a:pPr algn="r">
                <a:lnSpc>
                  <a:spcPct val="100000"/>
                </a:lnSpc>
                <a:spcBef>
                  <a:spcPct val="0"/>
                </a:spcBef>
                <a:buClrTx/>
              </a:pPr>
              <a:t>‹#›</a:t>
            </a:fld>
            <a:endParaRPr lang="en-US" sz="900">
              <a:solidFill>
                <a:srgbClr val="0C86F4"/>
              </a:solidFill>
            </a:endParaRPr>
          </a:p>
        </p:txBody>
      </p:sp>
      <p:sp>
        <p:nvSpPr>
          <p:cNvPr id="1030" name="Text Box 36"/>
          <p:cNvSpPr txBox="1">
            <a:spLocks noChangeArrowheads="1"/>
          </p:cNvSpPr>
          <p:nvPr/>
        </p:nvSpPr>
        <p:spPr bwMode="auto">
          <a:xfrm>
            <a:off x="3657600" y="6538913"/>
            <a:ext cx="2005013"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2012 Eaton Corporation. All rights reserved</a:t>
            </a:r>
            <a:r>
              <a:rPr lang="en-US" sz="700" dirty="0" smtClean="0">
                <a:solidFill>
                  <a:schemeClr val="bg1"/>
                </a:solidFill>
              </a:rPr>
              <a:t>.</a:t>
            </a:r>
          </a:p>
        </p:txBody>
      </p:sp>
      <p:pic>
        <p:nvPicPr>
          <p:cNvPr id="1031" name="Picture 39" descr="Eaton - white background"/>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2000" y="6305550"/>
            <a:ext cx="1219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239001" y="6240256"/>
            <a:ext cx="1371600" cy="61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05" r:id="rId1"/>
    <p:sldLayoutId id="2147483698" r:id="rId2"/>
    <p:sldLayoutId id="2147483699" r:id="rId3"/>
    <p:sldLayoutId id="2147483700" r:id="rId4"/>
    <p:sldLayoutId id="2147483701" r:id="rId5"/>
    <p:sldLayoutId id="2147483702" r:id="rId6"/>
    <p:sldLayoutId id="2147483703" r:id="rId7"/>
    <p:sldLayoutId id="2147483704" r:id="rId8"/>
    <p:sldLayoutId id="2147483706" r:id="rId9"/>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hyperlink" Target="http://www.roadranger.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5318" r="5512" b="8697"/>
          <a:stretch/>
        </p:blipFill>
        <p:spPr>
          <a:xfrm>
            <a:off x="0" y="94596"/>
            <a:ext cx="9144000" cy="6857999"/>
          </a:xfrm>
          <a:prstGeom prst="rect">
            <a:avLst/>
          </a:prstGeom>
        </p:spPr>
      </p:pic>
      <p:sp>
        <p:nvSpPr>
          <p:cNvPr id="3075" name="Rectangle 3"/>
          <p:cNvSpPr>
            <a:spLocks noChangeArrowheads="1"/>
          </p:cNvSpPr>
          <p:nvPr/>
        </p:nvSpPr>
        <p:spPr bwMode="auto">
          <a:xfrm>
            <a:off x="762000" y="0"/>
            <a:ext cx="8382000" cy="635000"/>
          </a:xfrm>
          <a:prstGeom prst="rect">
            <a:avLst/>
          </a:prstGeom>
          <a:solidFill>
            <a:srgbClr val="0067C6">
              <a:alpha val="79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Text Box 5"/>
          <p:cNvSpPr txBox="1">
            <a:spLocks noChangeArrowheads="1"/>
          </p:cNvSpPr>
          <p:nvPr/>
        </p:nvSpPr>
        <p:spPr bwMode="auto">
          <a:xfrm>
            <a:off x="838200" y="152400"/>
            <a:ext cx="830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rgbClr val="FFFFFF"/>
                </a:solidFill>
                <a:latin typeface="Arial" charset="0"/>
              </a:defRPr>
            </a:lvl1pPr>
            <a:lvl2pPr marL="742950" indent="-285750">
              <a:defRPr sz="1200">
                <a:solidFill>
                  <a:srgbClr val="FFFFFF"/>
                </a:solidFill>
                <a:latin typeface="Arial" charset="0"/>
              </a:defRPr>
            </a:lvl2pPr>
            <a:lvl3pPr marL="1143000" indent="-228600">
              <a:defRPr sz="1200">
                <a:solidFill>
                  <a:srgbClr val="FFFFFF"/>
                </a:solidFill>
                <a:latin typeface="Arial" charset="0"/>
              </a:defRPr>
            </a:lvl3pPr>
            <a:lvl4pPr marL="1600200" indent="-228600">
              <a:defRPr sz="1200">
                <a:solidFill>
                  <a:srgbClr val="FFFFFF"/>
                </a:solidFill>
                <a:latin typeface="Arial" charset="0"/>
              </a:defRPr>
            </a:lvl4pPr>
            <a:lvl5pPr marL="2057400" indent="-228600">
              <a:defRPr sz="1200">
                <a:solidFill>
                  <a:srgbClr val="FFFFFF"/>
                </a:solidFill>
                <a:latin typeface="Arial" charset="0"/>
              </a:defRPr>
            </a:lvl5pPr>
            <a:lvl6pPr marL="2514600" indent="-228600" eaLnBrk="0" fontAlgn="base" hangingPunct="0">
              <a:spcBef>
                <a:spcPct val="0"/>
              </a:spcBef>
              <a:spcAft>
                <a:spcPct val="0"/>
              </a:spcAft>
              <a:defRPr sz="1200">
                <a:solidFill>
                  <a:srgbClr val="FFFFFF"/>
                </a:solidFill>
                <a:latin typeface="Arial" charset="0"/>
              </a:defRPr>
            </a:lvl6pPr>
            <a:lvl7pPr marL="2971800" indent="-228600" eaLnBrk="0" fontAlgn="base" hangingPunct="0">
              <a:spcBef>
                <a:spcPct val="0"/>
              </a:spcBef>
              <a:spcAft>
                <a:spcPct val="0"/>
              </a:spcAft>
              <a:defRPr sz="1200">
                <a:solidFill>
                  <a:srgbClr val="FFFFFF"/>
                </a:solidFill>
                <a:latin typeface="Arial" charset="0"/>
              </a:defRPr>
            </a:lvl7pPr>
            <a:lvl8pPr marL="3429000" indent="-228600" eaLnBrk="0" fontAlgn="base" hangingPunct="0">
              <a:spcBef>
                <a:spcPct val="0"/>
              </a:spcBef>
              <a:spcAft>
                <a:spcPct val="0"/>
              </a:spcAft>
              <a:defRPr sz="1200">
                <a:solidFill>
                  <a:srgbClr val="FFFFFF"/>
                </a:solidFill>
                <a:latin typeface="Arial" charset="0"/>
              </a:defRPr>
            </a:lvl8pPr>
            <a:lvl9pPr marL="3886200" indent="-228600" eaLnBrk="0" fontAlgn="base" hangingPunct="0">
              <a:spcBef>
                <a:spcPct val="0"/>
              </a:spcBef>
              <a:spcAft>
                <a:spcPct val="0"/>
              </a:spcAft>
              <a:defRPr sz="1200">
                <a:solidFill>
                  <a:srgbClr val="FFFFFF"/>
                </a:solidFill>
                <a:latin typeface="Arial" charset="0"/>
              </a:defRPr>
            </a:lvl9pPr>
          </a:lstStyle>
          <a:p>
            <a:pPr eaLnBrk="1" hangingPunct="1">
              <a:spcBef>
                <a:spcPct val="50000"/>
              </a:spcBef>
            </a:pPr>
            <a:r>
              <a:rPr lang="en-US" sz="1800" dirty="0" smtClean="0">
                <a:solidFill>
                  <a:schemeClr val="bg1"/>
                </a:solidFill>
              </a:rPr>
              <a:t>Eaton UltraShift </a:t>
            </a:r>
            <a:r>
              <a:rPr lang="en-US" sz="1800" i="1" dirty="0" smtClean="0">
                <a:solidFill>
                  <a:schemeClr val="bg1"/>
                </a:solidFill>
              </a:rPr>
              <a:t>PLUS</a:t>
            </a:r>
            <a:r>
              <a:rPr lang="en-US" sz="1800" dirty="0" smtClean="0">
                <a:solidFill>
                  <a:schemeClr val="bg1"/>
                </a:solidFill>
              </a:rPr>
              <a:t> Automated Transmissions		    </a:t>
            </a:r>
            <a:endParaRPr lang="en-US" sz="1800" b="0" dirty="0">
              <a:solidFill>
                <a:schemeClr val="bg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0" y="6115050"/>
            <a:ext cx="1649601"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64" y="6065416"/>
            <a:ext cx="1697736" cy="792583"/>
          </a:xfrm>
          <a:prstGeom prst="rect">
            <a:avLst/>
          </a:prstGeom>
        </p:spPr>
      </p:pic>
    </p:spTree>
    <p:extLst>
      <p:ext uri="{BB962C8B-B14F-4D97-AF65-F5344CB8AC3E}">
        <p14:creationId xmlns:p14="http://schemas.microsoft.com/office/powerpoint/2010/main" val="149251201"/>
      </p:ext>
    </p:extLst>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txBox="1">
            <a:spLocks/>
          </p:cNvSpPr>
          <p:nvPr/>
        </p:nvSpPr>
        <p:spPr bwMode="auto">
          <a:xfrm>
            <a:off x="939800" y="1447800"/>
            <a:ext cx="80486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buClr>
                <a:srgbClr val="0067C6"/>
              </a:buClr>
              <a:buChar char="•"/>
              <a:defRPr sz="2800">
                <a:solidFill>
                  <a:srgbClr val="292929"/>
                </a:solidFill>
                <a:latin typeface="Arial" pitchFamily="34" charset="0"/>
              </a:defRPr>
            </a:lvl1pPr>
            <a:lvl2pPr marL="742950" indent="-285750" defTabSz="457200" eaLnBrk="0" hangingPunct="0">
              <a:buClr>
                <a:srgbClr val="0067C6"/>
              </a:buClr>
              <a:buChar char="•"/>
              <a:defRPr sz="2400">
                <a:solidFill>
                  <a:srgbClr val="292929"/>
                </a:solidFill>
                <a:latin typeface="Arial" pitchFamily="34" charset="0"/>
              </a:defRPr>
            </a:lvl2pPr>
            <a:lvl3pPr marL="1143000" indent="-228600" defTabSz="457200" eaLnBrk="0" hangingPunct="0">
              <a:buClr>
                <a:srgbClr val="0067C6"/>
              </a:buClr>
              <a:buChar char="•"/>
              <a:defRPr sz="2000">
                <a:solidFill>
                  <a:srgbClr val="292929"/>
                </a:solidFill>
                <a:latin typeface="Arial" pitchFamily="34" charset="0"/>
              </a:defRPr>
            </a:lvl3pPr>
            <a:lvl4pPr marL="1600200" indent="-228600" defTabSz="457200" eaLnBrk="0" hangingPunct="0">
              <a:buClr>
                <a:srgbClr val="0067C6"/>
              </a:buClr>
              <a:buChar char="•"/>
              <a:defRPr sz="2000">
                <a:solidFill>
                  <a:srgbClr val="292929"/>
                </a:solidFill>
                <a:latin typeface="Arial" pitchFamily="34" charset="0"/>
              </a:defRPr>
            </a:lvl4pPr>
            <a:lvl5pPr marL="2057400" indent="-228600" defTabSz="457200" eaLnBrk="0" hangingPunct="0">
              <a:buClr>
                <a:srgbClr val="FFFF00"/>
              </a:buClr>
              <a:buSzPct val="65000"/>
              <a:buFont typeface="Monotype Sorts" pitchFamily="2" charset="2"/>
              <a:buChar char="l"/>
              <a:defRPr sz="2000">
                <a:solidFill>
                  <a:schemeClr val="bg1"/>
                </a:solidFill>
                <a:latin typeface="Arial" pitchFamily="34" charset="0"/>
              </a:defRPr>
            </a:lvl5pPr>
            <a:lvl6pPr marL="2514600" indent="-228600" defTabSz="4572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6pPr>
            <a:lvl7pPr marL="2971800" indent="-228600" defTabSz="4572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7pPr>
            <a:lvl8pPr marL="3429000" indent="-228600" defTabSz="4572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8pPr>
            <a:lvl9pPr marL="3886200" indent="-228600" defTabSz="4572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9pPr>
          </a:lstStyle>
          <a:p>
            <a:pPr eaLnBrk="1" hangingPunct="1">
              <a:buClr>
                <a:srgbClr val="3367CD"/>
              </a:buClr>
              <a:buFontTx/>
              <a:buNone/>
            </a:pPr>
            <a:endParaRPr lang="en-US" altLang="en-US" sz="3200">
              <a:solidFill>
                <a:schemeClr val="tx1"/>
              </a:solidFill>
            </a:endParaRPr>
          </a:p>
        </p:txBody>
      </p:sp>
      <p:pic>
        <p:nvPicPr>
          <p:cNvPr id="16387" name="Picture 3" descr="ce04 cop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33600"/>
            <a:ext cx="59404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2"/>
          <p:cNvSpPr>
            <a:spLocks noGrp="1"/>
          </p:cNvSpPr>
          <p:nvPr>
            <p:ph type="title"/>
          </p:nvPr>
        </p:nvSpPr>
        <p:spPr/>
        <p:txBody>
          <a:bodyPr/>
          <a:lstStyle/>
          <a:p>
            <a:r>
              <a:rPr lang="en-US" altLang="en-US" dirty="0" smtClean="0"/>
              <a:t>The </a:t>
            </a:r>
            <a:r>
              <a:rPr lang="en-US" altLang="en-US" dirty="0" err="1" smtClean="0"/>
              <a:t>SmartAdvantage</a:t>
            </a:r>
            <a:r>
              <a:rPr lang="en-US" altLang="en-US" dirty="0" smtClean="0"/>
              <a:t> Powertrain</a:t>
            </a:r>
          </a:p>
        </p:txBody>
      </p:sp>
      <p:sp>
        <p:nvSpPr>
          <p:cNvPr id="16389" name="Content Placeholder 4"/>
          <p:cNvSpPr>
            <a:spLocks noGrp="1"/>
          </p:cNvSpPr>
          <p:nvPr>
            <p:ph idx="1"/>
          </p:nvPr>
        </p:nvSpPr>
        <p:spPr>
          <a:xfrm>
            <a:off x="263525" y="1447800"/>
            <a:ext cx="8229600" cy="1946275"/>
          </a:xfrm>
        </p:spPr>
        <p:txBody>
          <a:bodyPr/>
          <a:lstStyle/>
          <a:p>
            <a:r>
              <a:rPr lang="en-US" altLang="en-US" dirty="0" smtClean="0"/>
              <a:t>3-6% Better Fuel Economy</a:t>
            </a:r>
          </a:p>
          <a:p>
            <a:r>
              <a:rPr lang="en-US" altLang="en-US" dirty="0" smtClean="0"/>
              <a:t>Smooth Shifting</a:t>
            </a:r>
          </a:p>
          <a:p>
            <a:r>
              <a:rPr lang="en-US" altLang="en-US" dirty="0" smtClean="0"/>
              <a:t>Optimized Performance</a:t>
            </a:r>
          </a:p>
          <a:p>
            <a:r>
              <a:rPr lang="en-US" altLang="en-US" dirty="0" err="1" smtClean="0"/>
              <a:t>Linehaul</a:t>
            </a:r>
            <a:r>
              <a:rPr lang="en-US" altLang="en-US" dirty="0"/>
              <a:t> </a:t>
            </a:r>
            <a:r>
              <a:rPr lang="en-US" altLang="en-US" dirty="0" smtClean="0"/>
              <a:t>- Only</a:t>
            </a:r>
          </a:p>
          <a:p>
            <a:r>
              <a:rPr lang="en-US" altLang="en-US" dirty="0" smtClean="0"/>
              <a:t>80,000 GCWR</a:t>
            </a:r>
          </a:p>
        </p:txBody>
      </p:sp>
      <p:pic>
        <p:nvPicPr>
          <p:cNvPr id="163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4803775"/>
            <a:ext cx="5029200"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67C6"/>
              </a:buClr>
              <a:buChar char="•"/>
              <a:defRPr sz="2800">
                <a:solidFill>
                  <a:srgbClr val="292929"/>
                </a:solidFill>
                <a:latin typeface="Arial" pitchFamily="34" charset="0"/>
              </a:defRPr>
            </a:lvl1pPr>
            <a:lvl2pPr marL="742950" indent="-285750" eaLnBrk="0" hangingPunct="0">
              <a:buClr>
                <a:srgbClr val="0067C6"/>
              </a:buClr>
              <a:buChar char="•"/>
              <a:defRPr sz="2400">
                <a:solidFill>
                  <a:srgbClr val="292929"/>
                </a:solidFill>
                <a:latin typeface="Arial" pitchFamily="34" charset="0"/>
              </a:defRPr>
            </a:lvl2pPr>
            <a:lvl3pPr marL="1143000" indent="-228600" eaLnBrk="0" hangingPunct="0">
              <a:buClr>
                <a:srgbClr val="0067C6"/>
              </a:buClr>
              <a:buChar char="•"/>
              <a:defRPr sz="2000">
                <a:solidFill>
                  <a:srgbClr val="292929"/>
                </a:solidFill>
                <a:latin typeface="Arial" pitchFamily="34" charset="0"/>
              </a:defRPr>
            </a:lvl3pPr>
            <a:lvl4pPr marL="1600200" indent="-228600" eaLnBrk="0" hangingPunct="0">
              <a:buClr>
                <a:srgbClr val="0067C6"/>
              </a:buClr>
              <a:buChar char="•"/>
              <a:defRPr sz="2000">
                <a:solidFill>
                  <a:srgbClr val="292929"/>
                </a:solidFill>
                <a:latin typeface="Arial" pitchFamily="34" charset="0"/>
              </a:defRPr>
            </a:lvl4pPr>
            <a:lvl5pPr marL="2057400" indent="-228600" eaLnBrk="0" hangingPunct="0">
              <a:buClr>
                <a:srgbClr val="FFFF00"/>
              </a:buClr>
              <a:buSzPct val="65000"/>
              <a:buFont typeface="Monotype Sorts" pitchFamily="2" charset="2"/>
              <a:buChar char="l"/>
              <a:defRPr sz="2000">
                <a:solidFill>
                  <a:schemeClr val="bg1"/>
                </a:solidFill>
                <a:latin typeface="Arial" pitchFamily="34" charset="0"/>
              </a:defRPr>
            </a:lvl5pPr>
            <a:lvl6pPr marL="2514600" indent="-2286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6pPr>
            <a:lvl7pPr marL="2971800" indent="-2286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7pPr>
            <a:lvl8pPr marL="3429000" indent="-2286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8pPr>
            <a:lvl9pPr marL="3886200" indent="-2286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9pPr>
          </a:lstStyle>
          <a:p>
            <a:pPr eaLnBrk="1" hangingPunct="1">
              <a:buClr>
                <a:srgbClr val="3367CD"/>
              </a:buClr>
              <a:buFontTx/>
              <a:buNone/>
            </a:pPr>
            <a:fld id="{3CA52CEE-E624-4966-9903-F2B9D7261700}" type="slidenum">
              <a:rPr lang="en-US" altLang="en-US" sz="1600">
                <a:solidFill>
                  <a:schemeClr val="bg1"/>
                </a:solidFill>
              </a:rPr>
              <a:pPr eaLnBrk="1" hangingPunct="1">
                <a:buClr>
                  <a:srgbClr val="3367CD"/>
                </a:buClr>
                <a:buFontTx/>
                <a:buNone/>
              </a:pPr>
              <a:t>10</a:t>
            </a:fld>
            <a:endParaRPr lang="en-US" altLang="en-US" sz="1600">
              <a:solidFill>
                <a:schemeClr val="bg1"/>
              </a:solidFill>
            </a:endParaRPr>
          </a:p>
        </p:txBody>
      </p:sp>
    </p:spTree>
    <p:extLst>
      <p:ext uri="{BB962C8B-B14F-4D97-AF65-F5344CB8AC3E}">
        <p14:creationId xmlns:p14="http://schemas.microsoft.com/office/powerpoint/2010/main" val="2707148201"/>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57213" y="390525"/>
            <a:ext cx="7813675" cy="577850"/>
          </a:xfrm>
        </p:spPr>
        <p:txBody>
          <a:bodyPr/>
          <a:lstStyle/>
          <a:p>
            <a:r>
              <a:rPr lang="en-US" altLang="en-US" sz="2800" smtClean="0"/>
              <a:t>The Fuller Advantage 10-Speed </a:t>
            </a:r>
            <a:br>
              <a:rPr lang="en-US" altLang="en-US" sz="2800" smtClean="0"/>
            </a:br>
            <a:r>
              <a:rPr lang="en-US" altLang="en-US" sz="2800" smtClean="0"/>
              <a:t>Automated Transmission – EC Series</a:t>
            </a:r>
          </a:p>
        </p:txBody>
      </p:sp>
      <p:sp>
        <p:nvSpPr>
          <p:cNvPr id="18435" name="Content Placeholder 19"/>
          <p:cNvSpPr>
            <a:spLocks noGrp="1"/>
          </p:cNvSpPr>
          <p:nvPr>
            <p:ph idx="1"/>
          </p:nvPr>
        </p:nvSpPr>
        <p:spPr>
          <a:xfrm>
            <a:off x="461963" y="1377950"/>
            <a:ext cx="5253037" cy="5022850"/>
          </a:xfrm>
        </p:spPr>
        <p:txBody>
          <a:bodyPr/>
          <a:lstStyle/>
          <a:p>
            <a:r>
              <a:rPr lang="en-US" altLang="en-US" sz="2000" smtClean="0"/>
              <a:t>Better Fuel Economy</a:t>
            </a:r>
          </a:p>
          <a:p>
            <a:pPr lvl="1"/>
            <a:r>
              <a:rPr lang="en-US" altLang="en-US" sz="1800" smtClean="0"/>
              <a:t>Precision Lubrication System</a:t>
            </a:r>
          </a:p>
          <a:p>
            <a:pPr lvl="1"/>
            <a:r>
              <a:rPr lang="en-US" altLang="en-US" sz="1800" smtClean="0"/>
              <a:t>Small-Step Gearing In Top 2 Gears</a:t>
            </a:r>
          </a:p>
          <a:p>
            <a:pPr lvl="1"/>
            <a:r>
              <a:rPr lang="en-US" altLang="en-US" sz="1800" smtClean="0"/>
              <a:t>Strategic Use of Aluminum</a:t>
            </a:r>
          </a:p>
          <a:p>
            <a:r>
              <a:rPr lang="en-US" altLang="en-US" sz="2000" smtClean="0"/>
              <a:t>Increased Uptime</a:t>
            </a:r>
          </a:p>
          <a:p>
            <a:pPr lvl="1"/>
            <a:r>
              <a:rPr lang="en-US" altLang="en-US" sz="1800" smtClean="0"/>
              <a:t>Oil Level Sight Glass</a:t>
            </a:r>
          </a:p>
          <a:p>
            <a:pPr lvl="1"/>
            <a:r>
              <a:rPr lang="en-US" altLang="en-US" sz="1800" smtClean="0"/>
              <a:t>Cooler-less Design</a:t>
            </a:r>
          </a:p>
          <a:p>
            <a:r>
              <a:rPr lang="en-US" altLang="en-US" sz="2000" smtClean="0"/>
              <a:t>Latest automation technology</a:t>
            </a:r>
          </a:p>
          <a:p>
            <a:pPr lvl="1"/>
            <a:r>
              <a:rPr lang="en-US" altLang="en-US" sz="1800" smtClean="0"/>
              <a:t>Electronic Clutch Actuation</a:t>
            </a:r>
          </a:p>
          <a:p>
            <a:pPr lvl="1"/>
            <a:r>
              <a:rPr lang="en-US" altLang="en-US" sz="1800" smtClean="0"/>
              <a:t>Intelligent Shifting</a:t>
            </a:r>
          </a:p>
          <a:p>
            <a:pPr lvl="1"/>
            <a:r>
              <a:rPr lang="en-US" altLang="en-US" sz="1800" smtClean="0"/>
              <a:t>Enables Downspeeding in Top Gear</a:t>
            </a:r>
          </a:p>
          <a:p>
            <a:pPr lvl="1"/>
            <a:r>
              <a:rPr lang="en-US" altLang="en-US" sz="1800" smtClean="0"/>
              <a:t>Skip Shifts</a:t>
            </a:r>
          </a:p>
          <a:p>
            <a:pPr lvl="1"/>
            <a:r>
              <a:rPr lang="en-US" altLang="en-US" sz="1800" smtClean="0"/>
              <a:t>Hill Start Assist</a:t>
            </a:r>
          </a:p>
          <a:p>
            <a:pPr lvl="1"/>
            <a:endParaRPr lang="en-US" altLang="en-US" sz="1800" smtClean="0"/>
          </a:p>
          <a:p>
            <a:endParaRPr lang="en-US" altLang="en-US" sz="2000" smtClean="0"/>
          </a:p>
          <a:p>
            <a:pPr lvl="1"/>
            <a:endParaRPr lang="en-US" altLang="en-US" sz="1800" smtClean="0"/>
          </a:p>
          <a:p>
            <a:endParaRPr lang="en-US" altLang="en-US" sz="2400" smtClean="0"/>
          </a:p>
        </p:txBody>
      </p:sp>
      <p:pic>
        <p:nvPicPr>
          <p:cNvPr id="18436" name="Picture 2" descr="C:\Users\kt199\AppData\Local\Temp\wz9030\CE Imges 4\CE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01875"/>
            <a:ext cx="36385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67C6"/>
              </a:buClr>
              <a:buChar char="•"/>
              <a:defRPr sz="2800">
                <a:solidFill>
                  <a:srgbClr val="292929"/>
                </a:solidFill>
                <a:latin typeface="Arial" pitchFamily="34" charset="0"/>
              </a:defRPr>
            </a:lvl1pPr>
            <a:lvl2pPr marL="742950" indent="-285750" eaLnBrk="0" hangingPunct="0">
              <a:buClr>
                <a:srgbClr val="0067C6"/>
              </a:buClr>
              <a:buChar char="•"/>
              <a:defRPr sz="2400">
                <a:solidFill>
                  <a:srgbClr val="292929"/>
                </a:solidFill>
                <a:latin typeface="Arial" pitchFamily="34" charset="0"/>
              </a:defRPr>
            </a:lvl2pPr>
            <a:lvl3pPr marL="1143000" indent="-228600" eaLnBrk="0" hangingPunct="0">
              <a:buClr>
                <a:srgbClr val="0067C6"/>
              </a:buClr>
              <a:buChar char="•"/>
              <a:defRPr sz="2000">
                <a:solidFill>
                  <a:srgbClr val="292929"/>
                </a:solidFill>
                <a:latin typeface="Arial" pitchFamily="34" charset="0"/>
              </a:defRPr>
            </a:lvl3pPr>
            <a:lvl4pPr marL="1600200" indent="-228600" eaLnBrk="0" hangingPunct="0">
              <a:buClr>
                <a:srgbClr val="0067C6"/>
              </a:buClr>
              <a:buChar char="•"/>
              <a:defRPr sz="2000">
                <a:solidFill>
                  <a:srgbClr val="292929"/>
                </a:solidFill>
                <a:latin typeface="Arial" pitchFamily="34" charset="0"/>
              </a:defRPr>
            </a:lvl4pPr>
            <a:lvl5pPr marL="2057400" indent="-228600" eaLnBrk="0" hangingPunct="0">
              <a:buClr>
                <a:srgbClr val="FFFF00"/>
              </a:buClr>
              <a:buSzPct val="65000"/>
              <a:buFont typeface="Monotype Sorts" pitchFamily="2" charset="2"/>
              <a:buChar char="l"/>
              <a:defRPr sz="2000">
                <a:solidFill>
                  <a:schemeClr val="bg1"/>
                </a:solidFill>
                <a:latin typeface="Arial" pitchFamily="34" charset="0"/>
              </a:defRPr>
            </a:lvl5pPr>
            <a:lvl6pPr marL="2514600" indent="-2286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6pPr>
            <a:lvl7pPr marL="2971800" indent="-2286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7pPr>
            <a:lvl8pPr marL="3429000" indent="-2286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8pPr>
            <a:lvl9pPr marL="3886200" indent="-2286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9pPr>
          </a:lstStyle>
          <a:p>
            <a:pPr eaLnBrk="1" hangingPunct="1">
              <a:buClr>
                <a:srgbClr val="3367CD"/>
              </a:buClr>
              <a:buFontTx/>
              <a:buNone/>
            </a:pPr>
            <a:fld id="{5FFF05B9-4B0F-459C-94A0-3D886CE49F33}" type="slidenum">
              <a:rPr lang="en-US" altLang="en-US" sz="1600">
                <a:solidFill>
                  <a:schemeClr val="bg1"/>
                </a:solidFill>
              </a:rPr>
              <a:pPr eaLnBrk="1" hangingPunct="1">
                <a:buClr>
                  <a:srgbClr val="3367CD"/>
                </a:buClr>
                <a:buFontTx/>
                <a:buNone/>
              </a:pPr>
              <a:t>11</a:t>
            </a:fld>
            <a:endParaRPr lang="en-US" altLang="en-US" sz="1600">
              <a:solidFill>
                <a:schemeClr val="bg1"/>
              </a:solidFill>
            </a:endParaRPr>
          </a:p>
        </p:txBody>
      </p:sp>
    </p:spTree>
    <p:extLst>
      <p:ext uri="{BB962C8B-B14F-4D97-AF65-F5344CB8AC3E}">
        <p14:creationId xmlns:p14="http://schemas.microsoft.com/office/powerpoint/2010/main" val="159508022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4"/>
          <p:cNvSpPr txBox="1">
            <a:spLocks/>
          </p:cNvSpPr>
          <p:nvPr/>
        </p:nvSpPr>
        <p:spPr bwMode="auto">
          <a:xfrm>
            <a:off x="6019800" y="1447800"/>
            <a:ext cx="28654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buClr>
                <a:srgbClr val="0067C6"/>
              </a:buClr>
              <a:buChar char="•"/>
              <a:defRPr sz="2800">
                <a:solidFill>
                  <a:srgbClr val="292929"/>
                </a:solidFill>
                <a:latin typeface="Arial" pitchFamily="34" charset="0"/>
              </a:defRPr>
            </a:lvl1pPr>
            <a:lvl2pPr marL="742950" indent="-285750" defTabSz="457200" eaLnBrk="0" hangingPunct="0">
              <a:buClr>
                <a:srgbClr val="0067C6"/>
              </a:buClr>
              <a:buChar char="•"/>
              <a:defRPr sz="2400">
                <a:solidFill>
                  <a:srgbClr val="292929"/>
                </a:solidFill>
                <a:latin typeface="Arial" pitchFamily="34" charset="0"/>
              </a:defRPr>
            </a:lvl2pPr>
            <a:lvl3pPr marL="1143000" indent="-228600" defTabSz="457200" eaLnBrk="0" hangingPunct="0">
              <a:buClr>
                <a:srgbClr val="0067C6"/>
              </a:buClr>
              <a:buChar char="•"/>
              <a:defRPr sz="2000">
                <a:solidFill>
                  <a:srgbClr val="292929"/>
                </a:solidFill>
                <a:latin typeface="Arial" pitchFamily="34" charset="0"/>
              </a:defRPr>
            </a:lvl3pPr>
            <a:lvl4pPr marL="1600200" indent="-228600" defTabSz="457200" eaLnBrk="0" hangingPunct="0">
              <a:buClr>
                <a:srgbClr val="0067C6"/>
              </a:buClr>
              <a:buChar char="•"/>
              <a:defRPr sz="2000">
                <a:solidFill>
                  <a:srgbClr val="292929"/>
                </a:solidFill>
                <a:latin typeface="Arial" pitchFamily="34" charset="0"/>
              </a:defRPr>
            </a:lvl4pPr>
            <a:lvl5pPr marL="2057400" indent="-228600" defTabSz="457200" eaLnBrk="0" hangingPunct="0">
              <a:buClr>
                <a:srgbClr val="FFFF00"/>
              </a:buClr>
              <a:buSzPct val="65000"/>
              <a:buFont typeface="Monotype Sorts" pitchFamily="2" charset="2"/>
              <a:buChar char="l"/>
              <a:defRPr sz="2000">
                <a:solidFill>
                  <a:schemeClr val="bg1"/>
                </a:solidFill>
                <a:latin typeface="Arial" pitchFamily="34" charset="0"/>
              </a:defRPr>
            </a:lvl5pPr>
            <a:lvl6pPr marL="2514600" indent="-228600" defTabSz="4572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6pPr>
            <a:lvl7pPr marL="2971800" indent="-228600" defTabSz="4572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7pPr>
            <a:lvl8pPr marL="3429000" indent="-228600" defTabSz="4572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8pPr>
            <a:lvl9pPr marL="3886200" indent="-228600" defTabSz="45720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Arial" pitchFamily="34" charset="0"/>
              </a:defRPr>
            </a:lvl9pPr>
          </a:lstStyle>
          <a:p>
            <a:pPr eaLnBrk="1" hangingPunct="1">
              <a:buClr>
                <a:srgbClr val="3367CD"/>
              </a:buClr>
              <a:buFontTx/>
              <a:buNone/>
            </a:pPr>
            <a:endParaRPr lang="en-US" altLang="en-US" sz="3200">
              <a:solidFill>
                <a:schemeClr val="tx1"/>
              </a:solidFill>
            </a:endParaRPr>
          </a:p>
        </p:txBody>
      </p:sp>
      <p:sp>
        <p:nvSpPr>
          <p:cNvPr id="36868" name="Title 2"/>
          <p:cNvSpPr>
            <a:spLocks noGrp="1"/>
          </p:cNvSpPr>
          <p:nvPr>
            <p:ph type="title"/>
          </p:nvPr>
        </p:nvSpPr>
        <p:spPr>
          <a:xfrm>
            <a:off x="609600" y="0"/>
            <a:ext cx="8305800" cy="1096963"/>
          </a:xfrm>
        </p:spPr>
        <p:txBody>
          <a:bodyPr/>
          <a:lstStyle/>
          <a:p>
            <a:r>
              <a:rPr lang="en-US" altLang="en-US" dirty="0" smtClean="0"/>
              <a:t>The Fuller Advantage/PACCAR MX-13 APEX Package</a:t>
            </a:r>
          </a:p>
        </p:txBody>
      </p:sp>
      <p:sp>
        <p:nvSpPr>
          <p:cNvPr id="5" name="Content Placeholder 4"/>
          <p:cNvSpPr>
            <a:spLocks noGrp="1"/>
          </p:cNvSpPr>
          <p:nvPr>
            <p:ph idx="1"/>
          </p:nvPr>
        </p:nvSpPr>
        <p:spPr>
          <a:xfrm>
            <a:off x="685800" y="1600200"/>
            <a:ext cx="8229600" cy="1946275"/>
          </a:xfrm>
        </p:spPr>
        <p:txBody>
          <a:bodyPr>
            <a:normAutofit fontScale="77500" lnSpcReduction="20000"/>
          </a:bodyPr>
          <a:lstStyle/>
          <a:p>
            <a:pPr>
              <a:defRPr/>
            </a:pPr>
            <a:r>
              <a:rPr lang="en-US" dirty="0" smtClean="0"/>
              <a:t> Better Fuel Economy</a:t>
            </a:r>
            <a:r>
              <a:rPr lang="en-US" dirty="0"/>
              <a:t> </a:t>
            </a:r>
            <a:r>
              <a:rPr lang="en-US" dirty="0" smtClean="0"/>
              <a:t>– up to 5%</a:t>
            </a:r>
          </a:p>
          <a:p>
            <a:pPr marL="457200" indent="-457200">
              <a:buFont typeface="Arial" panose="020B0604020202020204" pitchFamily="34" charset="0"/>
              <a:buChar char="•"/>
              <a:defRPr/>
            </a:pPr>
            <a:r>
              <a:rPr lang="en-US" dirty="0" smtClean="0"/>
              <a:t>Smooth Shifting</a:t>
            </a:r>
          </a:p>
          <a:p>
            <a:pPr marL="457200" indent="-457200">
              <a:buFont typeface="Arial" panose="020B0604020202020204" pitchFamily="34" charset="0"/>
              <a:buChar char="•"/>
              <a:defRPr/>
            </a:pPr>
            <a:r>
              <a:rPr lang="en-US" dirty="0" smtClean="0"/>
              <a:t>Optimized Performance</a:t>
            </a:r>
          </a:p>
          <a:p>
            <a:pPr marL="457200" indent="-457200">
              <a:buFont typeface="Arial" panose="020B0604020202020204" pitchFamily="34" charset="0"/>
              <a:buChar char="•"/>
              <a:defRPr/>
            </a:pPr>
            <a:r>
              <a:rPr lang="en-US" dirty="0" err="1" smtClean="0"/>
              <a:t>Linehaul</a:t>
            </a:r>
            <a:r>
              <a:rPr lang="en-US" dirty="0" smtClean="0"/>
              <a:t> – Only</a:t>
            </a:r>
          </a:p>
          <a:p>
            <a:pPr marL="457200" indent="-457200">
              <a:buFont typeface="Arial" panose="020B0604020202020204" pitchFamily="34" charset="0"/>
              <a:buChar char="•"/>
              <a:defRPr/>
            </a:pPr>
            <a:r>
              <a:rPr lang="en-US" dirty="0" smtClean="0"/>
              <a:t>80,000 GCWR</a:t>
            </a:r>
          </a:p>
          <a:p>
            <a:pPr>
              <a:defRPr/>
            </a:pPr>
            <a:endParaRPr lang="en-US" dirty="0"/>
          </a:p>
          <a:p>
            <a:pPr>
              <a:defRPr/>
            </a:pPr>
            <a:endParaRPr lang="en-US" dirty="0" smtClean="0"/>
          </a:p>
          <a:p>
            <a:pPr>
              <a:defRP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70686362"/>
              </p:ext>
            </p:extLst>
          </p:nvPr>
        </p:nvGraphicFramePr>
        <p:xfrm>
          <a:off x="914400" y="4876800"/>
          <a:ext cx="6716134" cy="1332850"/>
        </p:xfrm>
        <a:graphic>
          <a:graphicData uri="http://schemas.openxmlformats.org/drawingml/2006/table">
            <a:tbl>
              <a:tblPr/>
              <a:tblGrid>
                <a:gridCol w="1661224"/>
                <a:gridCol w="908562"/>
                <a:gridCol w="1437180"/>
                <a:gridCol w="2709168"/>
              </a:tblGrid>
              <a:tr h="289415">
                <a:tc>
                  <a:txBody>
                    <a:bodyPr/>
                    <a:lstStyle/>
                    <a:p>
                      <a:pPr algn="ctr" fontAlgn="b"/>
                      <a:r>
                        <a:rPr lang="en-US" sz="1400" b="1" i="0" u="none" strike="noStrike" dirty="0" smtClean="0">
                          <a:solidFill>
                            <a:srgbClr val="000000"/>
                          </a:solidFill>
                          <a:effectLst/>
                          <a:latin typeface="Arial"/>
                        </a:rPr>
                        <a:t>Transmission</a:t>
                      </a:r>
                      <a:endParaRPr lang="en-US" sz="14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Arial"/>
                        </a:rPr>
                        <a:t>Engine</a:t>
                      </a: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Arial"/>
                        </a:rPr>
                        <a:t>Power hp (kw)</a:t>
                      </a: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Arial"/>
                        </a:rPr>
                        <a:t>Peak Torque lb-ft (NM) @RPM</a:t>
                      </a: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67785">
                <a:tc>
                  <a:txBody>
                    <a:bodyPr/>
                    <a:lstStyle/>
                    <a:p>
                      <a:pPr algn="ctr" fontAlgn="b"/>
                      <a:r>
                        <a:rPr lang="en-US" sz="1200" b="1" i="0" u="none" strike="noStrike" dirty="0" smtClean="0">
                          <a:solidFill>
                            <a:srgbClr val="000000"/>
                          </a:solidFill>
                          <a:effectLst/>
                          <a:latin typeface="Arial"/>
                        </a:rPr>
                        <a:t>FAO-16810S-EP3</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MX-13</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455</a:t>
                      </a:r>
                      <a:r>
                        <a:rPr lang="en-US" sz="1200" b="1" i="0" u="none" strike="noStrike" baseline="0" dirty="0" smtClean="0">
                          <a:solidFill>
                            <a:srgbClr val="000000"/>
                          </a:solidFill>
                          <a:effectLst/>
                          <a:latin typeface="Arial"/>
                        </a:rPr>
                        <a:t> [339]</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1650</a:t>
                      </a:r>
                      <a:r>
                        <a:rPr lang="en-US" sz="1200" b="1" i="0" u="none" strike="noStrike" baseline="0" dirty="0" smtClean="0">
                          <a:solidFill>
                            <a:srgbClr val="000000"/>
                          </a:solidFill>
                          <a:effectLst/>
                          <a:latin typeface="Arial"/>
                        </a:rPr>
                        <a:t> [2237] @ 1000</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85">
                <a:tc>
                  <a:txBody>
                    <a:bodyPr/>
                    <a:lstStyle/>
                    <a:p>
                      <a:pPr algn="ctr" fontAlgn="b"/>
                      <a:endParaRPr lang="en-US" sz="1400" b="0"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MX-13</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485</a:t>
                      </a:r>
                      <a:r>
                        <a:rPr lang="en-US" sz="1200" b="1" i="0" u="none" strike="noStrike" baseline="0" dirty="0" smtClean="0">
                          <a:solidFill>
                            <a:srgbClr val="000000"/>
                          </a:solidFill>
                          <a:effectLst/>
                          <a:latin typeface="Arial"/>
                        </a:rPr>
                        <a:t> [360]</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1650 [2237] @ 1000</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85">
                <a:tc>
                  <a:txBody>
                    <a:bodyPr/>
                    <a:lstStyle/>
                    <a:p>
                      <a:pPr algn="ctr" fontAlgn="b"/>
                      <a:r>
                        <a:rPr lang="en-US" sz="1200" b="1" i="0" u="none" strike="noStrike" dirty="0" smtClean="0">
                          <a:solidFill>
                            <a:srgbClr val="000000"/>
                          </a:solidFill>
                          <a:effectLst/>
                          <a:latin typeface="Arial"/>
                        </a:rPr>
                        <a:t>FAOM-15810S-EP3*</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MX-13</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430 [321]</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1550/1750 [2102/2373] @ 1000</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85">
                <a:tc>
                  <a:txBody>
                    <a:bodyPr/>
                    <a:lstStyle/>
                    <a:p>
                      <a:pPr algn="ctr" fontAlgn="b"/>
                      <a:endParaRPr lang="en-US" sz="1400" b="0"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MX-13</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455 [339]</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1550/1750 [2102/2373] @ 1000</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85">
                <a:tc>
                  <a:txBody>
                    <a:bodyPr/>
                    <a:lstStyle/>
                    <a:p>
                      <a:pPr algn="ctr" fontAlgn="b"/>
                      <a:r>
                        <a:rPr lang="en-US" sz="1200" b="1" i="0" u="none" strike="noStrike" dirty="0" smtClean="0">
                          <a:solidFill>
                            <a:srgbClr val="000000"/>
                          </a:solidFill>
                          <a:effectLst/>
                          <a:latin typeface="Arial"/>
                        </a:rPr>
                        <a:t>Multi-torque</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Arial"/>
                        </a:rPr>
                        <a:t>(</a:t>
                      </a:r>
                      <a:r>
                        <a:rPr lang="en-US" sz="1200" b="1" i="0" u="none" strike="noStrike" baseline="0" dirty="0" smtClean="0">
                          <a:solidFill>
                            <a:srgbClr val="000000"/>
                          </a:solidFill>
                          <a:effectLst/>
                          <a:latin typeface="Arial"/>
                        </a:rPr>
                        <a:t> * +200 </a:t>
                      </a:r>
                      <a:r>
                        <a:rPr lang="en-US" sz="1200" b="1" i="0" u="none" strike="noStrike" baseline="0" dirty="0" err="1" smtClean="0">
                          <a:solidFill>
                            <a:srgbClr val="000000"/>
                          </a:solidFill>
                          <a:effectLst/>
                          <a:latin typeface="Arial"/>
                        </a:rPr>
                        <a:t>lb-ft</a:t>
                      </a:r>
                      <a:r>
                        <a:rPr lang="en-US" sz="1200" b="1" i="0" u="none" strike="noStrike" baseline="0" dirty="0" smtClean="0">
                          <a:solidFill>
                            <a:srgbClr val="000000"/>
                          </a:solidFill>
                          <a:effectLst/>
                          <a:latin typeface="Arial"/>
                        </a:rPr>
                        <a:t> in top two gears )</a:t>
                      </a:r>
                      <a:endParaRPr lang="en-US" sz="1200" b="1" i="0" u="none" strike="noStrike" dirty="0">
                        <a:solidFill>
                          <a:srgbClr val="000000"/>
                        </a:solidFill>
                        <a:effectLst/>
                        <a:latin typeface="Arial"/>
                      </a:endParaRPr>
                    </a:p>
                  </a:txBody>
                  <a:tcPr marL="7620" marR="7620" marT="7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462" y="2057400"/>
            <a:ext cx="4922838"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449091"/>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itchFamily="34" charset="0"/>
              </a:rPr>
              <a:t>Serviceability</a:t>
            </a:r>
            <a:endParaRPr lang="en-US" b="1" dirty="0"/>
          </a:p>
        </p:txBody>
      </p:sp>
      <p:sp>
        <p:nvSpPr>
          <p:cNvPr id="4" name="Rectangle 3"/>
          <p:cNvSpPr txBox="1">
            <a:spLocks noChangeArrowheads="1"/>
          </p:cNvSpPr>
          <p:nvPr/>
        </p:nvSpPr>
        <p:spPr bwMode="auto">
          <a:xfrm>
            <a:off x="152400" y="1463675"/>
            <a:ext cx="8839200" cy="4343400"/>
          </a:xfrm>
          <a:prstGeom prst="rect">
            <a:avLst/>
          </a:prstGeom>
          <a:noFill/>
          <a:ln>
            <a:noFill/>
          </a:ln>
          <a:effectLst>
            <a:outerShdw dist="25401" dir="2700000"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pPr>
              <a:spcBef>
                <a:spcPct val="20000"/>
              </a:spcBef>
              <a:spcAft>
                <a:spcPts val="600"/>
              </a:spcAft>
              <a:buClr>
                <a:srgbClr val="005AB4"/>
              </a:buClr>
              <a:buFontTx/>
              <a:buChar char="•"/>
            </a:pPr>
            <a:r>
              <a:rPr lang="en-US" sz="2800" dirty="0">
                <a:solidFill>
                  <a:srgbClr val="292929"/>
                </a:solidFill>
                <a:ea typeface="MS PGothic" pitchFamily="34" charset="-128"/>
                <a:cs typeface="Arial" pitchFamily="34" charset="0"/>
              </a:rPr>
              <a:t>Many common </a:t>
            </a:r>
            <a:r>
              <a:rPr lang="en-US" sz="2800" dirty="0" smtClean="0">
                <a:solidFill>
                  <a:srgbClr val="292929"/>
                </a:solidFill>
                <a:ea typeface="MS PGothic" pitchFamily="34" charset="-128"/>
                <a:cs typeface="Arial" pitchFamily="34" charset="0"/>
              </a:rPr>
              <a:t>components – all models</a:t>
            </a:r>
          </a:p>
          <a:p>
            <a:pPr>
              <a:spcBef>
                <a:spcPct val="20000"/>
              </a:spcBef>
              <a:spcAft>
                <a:spcPts val="600"/>
              </a:spcAft>
              <a:buClr>
                <a:srgbClr val="005AB4"/>
              </a:buClr>
              <a:buFontTx/>
              <a:buChar char="•"/>
            </a:pPr>
            <a:r>
              <a:rPr lang="en-US" sz="2800" dirty="0" smtClean="0">
                <a:solidFill>
                  <a:srgbClr val="292929"/>
                </a:solidFill>
                <a:ea typeface="MS PGothic" pitchFamily="34" charset="-128"/>
                <a:cs typeface="Arial" pitchFamily="34" charset="0"/>
              </a:rPr>
              <a:t>OEM </a:t>
            </a:r>
            <a:r>
              <a:rPr lang="en-US" sz="2800" dirty="0">
                <a:solidFill>
                  <a:srgbClr val="292929"/>
                </a:solidFill>
                <a:ea typeface="MS PGothic" pitchFamily="34" charset="-128"/>
                <a:cs typeface="Arial" pitchFamily="34" charset="0"/>
              </a:rPr>
              <a:t>dealer, fleet familiarity</a:t>
            </a:r>
          </a:p>
          <a:p>
            <a:pPr>
              <a:spcBef>
                <a:spcPct val="20000"/>
              </a:spcBef>
              <a:buClr>
                <a:srgbClr val="005AB4"/>
              </a:buClr>
              <a:buFontTx/>
              <a:buChar char="•"/>
            </a:pPr>
            <a:r>
              <a:rPr lang="en-US" sz="2800" dirty="0" smtClean="0">
                <a:solidFill>
                  <a:srgbClr val="292929"/>
                </a:solidFill>
                <a:ea typeface="MS PGothic" pitchFamily="34" charset="-128"/>
                <a:cs typeface="Arial" pitchFamily="34" charset="0"/>
              </a:rPr>
              <a:t>Serviceable at all OEM’s</a:t>
            </a:r>
            <a:endParaRPr lang="en-US" sz="2800" dirty="0">
              <a:solidFill>
                <a:srgbClr val="292929"/>
              </a:solidFill>
              <a:ea typeface="MS PGothic" pitchFamily="34" charset="-128"/>
              <a:cs typeface="Arial" pitchFamily="34" charset="0"/>
            </a:endParaRPr>
          </a:p>
          <a:p>
            <a:pPr>
              <a:spcBef>
                <a:spcPct val="20000"/>
              </a:spcBef>
              <a:buClr>
                <a:srgbClr val="005AB4"/>
              </a:buClr>
              <a:buFontTx/>
              <a:buChar char="•"/>
            </a:pPr>
            <a:r>
              <a:rPr lang="en-US" sz="2800" dirty="0">
                <a:solidFill>
                  <a:srgbClr val="292929"/>
                </a:solidFill>
                <a:ea typeface="MS PGothic" pitchFamily="34" charset="-128"/>
                <a:cs typeface="Arial" pitchFamily="34" charset="0"/>
              </a:rPr>
              <a:t>Modular design minimizes cost and time of service</a:t>
            </a:r>
          </a:p>
          <a:p>
            <a:pPr>
              <a:spcBef>
                <a:spcPct val="20000"/>
              </a:spcBef>
              <a:buClr>
                <a:srgbClr val="005AB4"/>
              </a:buClr>
              <a:buFontTx/>
              <a:buChar char="•"/>
            </a:pPr>
            <a:r>
              <a:rPr lang="en-US" sz="2800" dirty="0">
                <a:solidFill>
                  <a:srgbClr val="292929"/>
                </a:solidFill>
                <a:ea typeface="MS PGothic" pitchFamily="34" charset="-128"/>
                <a:cs typeface="Arial" pitchFamily="34" charset="0"/>
              </a:rPr>
              <a:t>Advanced Gen 3 </a:t>
            </a:r>
            <a:r>
              <a:rPr lang="en-US" sz="2800" dirty="0" err="1" smtClean="0">
                <a:solidFill>
                  <a:srgbClr val="292929"/>
                </a:solidFill>
                <a:ea typeface="MS PGothic" pitchFamily="34" charset="-128"/>
                <a:cs typeface="Arial" pitchFamily="34" charset="0"/>
              </a:rPr>
              <a:t>ServiceRanger</a:t>
            </a:r>
            <a:r>
              <a:rPr lang="en-US" sz="2800" dirty="0" smtClean="0">
                <a:solidFill>
                  <a:srgbClr val="292929"/>
                </a:solidFill>
                <a:ea typeface="MS PGothic" pitchFamily="34" charset="-128"/>
                <a:cs typeface="Arial" pitchFamily="34" charset="0"/>
              </a:rPr>
              <a:t> 4 </a:t>
            </a:r>
            <a:r>
              <a:rPr lang="en-US" sz="2800" dirty="0">
                <a:solidFill>
                  <a:srgbClr val="292929"/>
                </a:solidFill>
                <a:ea typeface="MS PGothic" pitchFamily="34" charset="-128"/>
                <a:cs typeface="Arial" pitchFamily="34" charset="0"/>
              </a:rPr>
              <a:t>diagnostic </a:t>
            </a:r>
            <a:r>
              <a:rPr lang="en-US" sz="2800" dirty="0" smtClean="0">
                <a:solidFill>
                  <a:srgbClr val="292929"/>
                </a:solidFill>
                <a:ea typeface="MS PGothic" pitchFamily="34" charset="-128"/>
                <a:cs typeface="Arial" pitchFamily="34" charset="0"/>
              </a:rPr>
              <a:t>capabilities</a:t>
            </a:r>
          </a:p>
          <a:p>
            <a:pPr>
              <a:spcBef>
                <a:spcPct val="20000"/>
              </a:spcBef>
              <a:buClr>
                <a:srgbClr val="005AB4"/>
              </a:buClr>
              <a:buFontTx/>
              <a:buChar char="•"/>
            </a:pPr>
            <a:r>
              <a:rPr lang="en-US" sz="2800" dirty="0" smtClean="0">
                <a:solidFill>
                  <a:srgbClr val="292929"/>
                </a:solidFill>
                <a:ea typeface="MS PGothic" pitchFamily="34" charset="-128"/>
                <a:cs typeface="Arial" pitchFamily="34" charset="0"/>
              </a:rPr>
              <a:t>Keeps the repair is “YOUR” Shop!</a:t>
            </a:r>
            <a:endParaRPr lang="en-US" sz="2800" dirty="0">
              <a:solidFill>
                <a:srgbClr val="292929"/>
              </a:solidFill>
              <a:ea typeface="MS PGothic" pitchFamily="34" charset="-128"/>
              <a:cs typeface="Arial" pitchFamily="34" charset="0"/>
            </a:endParaRPr>
          </a:p>
        </p:txBody>
      </p:sp>
    </p:spTree>
    <p:extLst>
      <p:ext uri="{BB962C8B-B14F-4D97-AF65-F5344CB8AC3E}">
        <p14:creationId xmlns:p14="http://schemas.microsoft.com/office/powerpoint/2010/main" val="345454779"/>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7924800" cy="914400"/>
          </a:xfrm>
        </p:spPr>
        <p:txBody>
          <a:bodyPr/>
          <a:lstStyle/>
          <a:p>
            <a:r>
              <a:rPr lang="en-US" b="1" dirty="0">
                <a:solidFill>
                  <a:srgbClr val="0C86F4"/>
                </a:solidFill>
                <a:cs typeface="Arial" pitchFamily="34" charset="0"/>
              </a:rPr>
              <a:t>UltraShift</a:t>
            </a:r>
            <a:r>
              <a:rPr lang="en-US" sz="2800" b="1" baseline="30000" dirty="0">
                <a:solidFill>
                  <a:srgbClr val="0C86F4"/>
                </a:solidFill>
                <a:cs typeface="Arial" pitchFamily="34" charset="0"/>
              </a:rPr>
              <a:t>®</a:t>
            </a:r>
            <a:r>
              <a:rPr lang="en-US" b="1" dirty="0">
                <a:solidFill>
                  <a:srgbClr val="0C86F4"/>
                </a:solidFill>
                <a:cs typeface="Arial" pitchFamily="34" charset="0"/>
              </a:rPr>
              <a:t> </a:t>
            </a:r>
            <a:r>
              <a:rPr lang="en-US" b="1" i="1" dirty="0">
                <a:solidFill>
                  <a:srgbClr val="0C86F4"/>
                </a:solidFill>
                <a:cs typeface="Arial" pitchFamily="34" charset="0"/>
              </a:rPr>
              <a:t>PLUS</a:t>
            </a:r>
            <a:r>
              <a:rPr lang="en-US" b="1" dirty="0">
                <a:solidFill>
                  <a:srgbClr val="0C86F4"/>
                </a:solidFill>
                <a:cs typeface="Arial" pitchFamily="34" charset="0"/>
              </a:rPr>
              <a:t> </a:t>
            </a:r>
            <a:r>
              <a:rPr lang="en-US" b="1" dirty="0" smtClean="0">
                <a:solidFill>
                  <a:srgbClr val="0C86F4"/>
                </a:solidFill>
                <a:cs typeface="Arial" pitchFamily="34" charset="0"/>
              </a:rPr>
              <a:t>Benefits</a:t>
            </a:r>
            <a:endParaRPr lang="en-US" b="1" dirty="0"/>
          </a:p>
        </p:txBody>
      </p:sp>
      <p:sp>
        <p:nvSpPr>
          <p:cNvPr id="4" name="Rectangle 3"/>
          <p:cNvSpPr>
            <a:spLocks noGrp="1" noChangeArrowheads="1"/>
          </p:cNvSpPr>
          <p:nvPr>
            <p:ph idx="1"/>
          </p:nvPr>
        </p:nvSpPr>
        <p:spPr>
          <a:xfrm>
            <a:off x="304800" y="1524000"/>
            <a:ext cx="8686800" cy="4695825"/>
          </a:xfrm>
          <a:effectLst>
            <a:outerShdw dist="25401" dir="2700000" rotWithShape="0">
              <a:schemeClr val="bg1"/>
            </a:outerShdw>
          </a:effectLst>
        </p:spPr>
        <p:txBody>
          <a:bodyPr/>
          <a:lstStyle/>
          <a:p>
            <a:pPr>
              <a:lnSpc>
                <a:spcPct val="150000"/>
              </a:lnSpc>
            </a:pPr>
            <a:r>
              <a:rPr lang="en-US" sz="2500" b="1" dirty="0" smtClean="0">
                <a:latin typeface="Arial" pitchFamily="34" charset="0"/>
                <a:cs typeface="Arial" pitchFamily="34" charset="0"/>
              </a:rPr>
              <a:t>Easy operation for drivers with all experience levels</a:t>
            </a:r>
          </a:p>
          <a:p>
            <a:pPr>
              <a:lnSpc>
                <a:spcPct val="150000"/>
              </a:lnSpc>
            </a:pPr>
            <a:r>
              <a:rPr lang="en-US" sz="2500" b="1" dirty="0" smtClean="0">
                <a:latin typeface="Arial" pitchFamily="34" charset="0"/>
                <a:cs typeface="Arial" pitchFamily="34" charset="0"/>
              </a:rPr>
              <a:t>Optimal performance over the road or in tight spaces</a:t>
            </a:r>
          </a:p>
          <a:p>
            <a:pPr>
              <a:lnSpc>
                <a:spcPct val="150000"/>
              </a:lnSpc>
            </a:pPr>
            <a:r>
              <a:rPr lang="en-US" sz="2500" b="1" dirty="0" smtClean="0">
                <a:latin typeface="Arial" pitchFamily="34" charset="0"/>
                <a:cs typeface="Arial" pitchFamily="34" charset="0"/>
              </a:rPr>
              <a:t>Advanced safety features for operation on grades</a:t>
            </a:r>
          </a:p>
          <a:p>
            <a:pPr>
              <a:lnSpc>
                <a:spcPct val="150000"/>
              </a:lnSpc>
            </a:pPr>
            <a:r>
              <a:rPr lang="en-US" sz="2500" b="1" dirty="0" smtClean="0">
                <a:latin typeface="Arial" pitchFamily="34" charset="0"/>
                <a:cs typeface="Arial" pitchFamily="34" charset="0"/>
              </a:rPr>
              <a:t>Broad and comprehensive service network</a:t>
            </a:r>
          </a:p>
          <a:p>
            <a:pPr>
              <a:lnSpc>
                <a:spcPct val="150000"/>
              </a:lnSpc>
            </a:pPr>
            <a:r>
              <a:rPr lang="en-US" sz="2500" b="1" dirty="0" smtClean="0">
                <a:latin typeface="Arial" pitchFamily="34" charset="0"/>
                <a:cs typeface="Arial" pitchFamily="34" charset="0"/>
              </a:rPr>
              <a:t>Extended Protection Plans available</a:t>
            </a:r>
          </a:p>
          <a:p>
            <a:pPr>
              <a:lnSpc>
                <a:spcPct val="150000"/>
              </a:lnSpc>
            </a:pPr>
            <a:r>
              <a:rPr lang="en-US" sz="2500" b="1" dirty="0" smtClean="0">
                <a:latin typeface="Arial" pitchFamily="34" charset="0"/>
                <a:cs typeface="Arial" pitchFamily="34" charset="0"/>
              </a:rPr>
              <a:t>Roadranger support</a:t>
            </a:r>
          </a:p>
        </p:txBody>
      </p:sp>
    </p:spTree>
    <p:extLst>
      <p:ext uri="{BB962C8B-B14F-4D97-AF65-F5344CB8AC3E}">
        <p14:creationId xmlns:p14="http://schemas.microsoft.com/office/powerpoint/2010/main" val="3873478218"/>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11" descr="trsm09300409-pg4b_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 descr="Page13_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975" y="0"/>
            <a:ext cx="612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1" descr="Page13_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27750" y="0"/>
            <a:ext cx="3016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5"/>
          <p:cNvSpPr>
            <a:spLocks noGrp="1" noChangeArrowheads="1"/>
          </p:cNvSpPr>
          <p:nvPr>
            <p:ph type="title" idx="4294967295"/>
          </p:nvPr>
        </p:nvSpPr>
        <p:spPr/>
        <p:txBody>
          <a:bodyPr/>
          <a:lstStyle/>
          <a:p>
            <a:pPr eaLnBrk="1" hangingPunct="1"/>
            <a:r>
              <a:rPr lang="en-US" b="1" dirty="0" smtClean="0">
                <a:cs typeface="Arial" pitchFamily="34" charset="0"/>
              </a:rPr>
              <a:t>Wide Parts and Service Network</a:t>
            </a:r>
          </a:p>
        </p:txBody>
      </p:sp>
      <p:sp>
        <p:nvSpPr>
          <p:cNvPr id="35" name="Slide Number Placeholder 3"/>
          <p:cNvSpPr txBox="1">
            <a:spLocks noGrp="1"/>
          </p:cNvSpPr>
          <p:nvPr/>
        </p:nvSpPr>
        <p:spPr bwMode="auto">
          <a:xfrm>
            <a:off x="381000" y="6527800"/>
            <a:ext cx="990600" cy="228600"/>
          </a:xfrm>
          <a:prstGeom prst="rect">
            <a:avLst/>
          </a:prstGeom>
          <a:noFill/>
          <a:ln w="9525">
            <a:noFill/>
            <a:miter lim="800000"/>
            <a:headEnd/>
            <a:tailEnd/>
          </a:ln>
          <a:effectLst>
            <a:outerShdw dist="12700" dir="5400000" rotWithShape="0">
              <a:srgbClr val="292929"/>
            </a:outerShdw>
          </a:effectLst>
        </p:spPr>
        <p:txBody>
          <a:bodyPr/>
          <a:lstStyle/>
          <a:p>
            <a:pPr>
              <a:defRPr/>
            </a:pPr>
            <a:fld id="{B01DACF4-C59D-4A78-8512-426686A3565A}" type="slidenum">
              <a:rPr lang="en-US" sz="1000" b="0">
                <a:ea typeface="ＭＳ Ｐゴシック" pitchFamily="34" charset="-128"/>
              </a:rPr>
              <a:pPr>
                <a:defRPr/>
              </a:pPr>
              <a:t>15</a:t>
            </a:fld>
            <a:endParaRPr lang="en-US" sz="1000" b="0">
              <a:ea typeface="ＭＳ Ｐゴシック" pitchFamily="34" charset="-128"/>
            </a:endParaRPr>
          </a:p>
        </p:txBody>
      </p:sp>
      <p:sp>
        <p:nvSpPr>
          <p:cNvPr id="40966" name="Text Box 5"/>
          <p:cNvSpPr txBox="1">
            <a:spLocks noChangeArrowheads="1"/>
          </p:cNvSpPr>
          <p:nvPr/>
        </p:nvSpPr>
        <p:spPr bwMode="auto">
          <a:xfrm>
            <a:off x="6300788" y="2298700"/>
            <a:ext cx="2362200" cy="1739900"/>
          </a:xfrm>
          <a:prstGeom prst="rect">
            <a:avLst/>
          </a:prstGeom>
          <a:noFill/>
          <a:ln w="9525">
            <a:noFill/>
            <a:miter lim="800000"/>
            <a:headEnd/>
            <a:tailEnd/>
          </a:ln>
          <a:effectLst>
            <a:outerShdw dist="19050" dir="5400000" rotWithShape="0">
              <a:srgbClr val="292929"/>
            </a:outerShdw>
          </a:effectLst>
        </p:spPr>
        <p:txBody>
          <a:bodyPr>
            <a:spAutoFit/>
          </a:bodyPr>
          <a:lstStyle/>
          <a:p>
            <a:pPr algn="ctr">
              <a:spcBef>
                <a:spcPct val="50000"/>
              </a:spcBef>
              <a:defRPr/>
            </a:pPr>
            <a:r>
              <a:rPr lang="en-US" sz="1800" b="0">
                <a:solidFill>
                  <a:schemeClr val="bg1"/>
                </a:solidFill>
                <a:latin typeface="Arial (Body)" charset="0"/>
                <a:ea typeface="ＭＳ Ｐゴシック" pitchFamily="34" charset="-128"/>
              </a:rPr>
              <a:t>Serviceable at more than 2,000 OEM truck dealers with more than 6,000 Roadranger-certified technicians</a:t>
            </a:r>
          </a:p>
        </p:txBody>
      </p:sp>
      <p:sp useBgFill="1">
        <p:nvSpPr>
          <p:cNvPr id="16392" name="Line 5"/>
          <p:cNvSpPr>
            <a:spLocks noChangeShapeType="1"/>
          </p:cNvSpPr>
          <p:nvPr/>
        </p:nvSpPr>
        <p:spPr bwMode="auto">
          <a:xfrm>
            <a:off x="0" y="6324600"/>
            <a:ext cx="9144000" cy="0"/>
          </a:xfrm>
          <a:prstGeom prst="line">
            <a:avLst/>
          </a:prstGeom>
          <a:ln w="19050">
            <a:solidFill>
              <a:srgbClr val="292929"/>
            </a:solidFill>
            <a:round/>
            <a:headEnd/>
            <a:tailEnd/>
          </a:ln>
        </p:spPr>
        <p:txBody>
          <a:bodyPr/>
          <a:lstStyle/>
          <a:p>
            <a:endParaRPr lang="en-US"/>
          </a:p>
        </p:txBody>
      </p:sp>
      <p:sp useBgFill="1">
        <p:nvSpPr>
          <p:cNvPr id="16393" name="Line 5"/>
          <p:cNvSpPr>
            <a:spLocks noChangeShapeType="1"/>
          </p:cNvSpPr>
          <p:nvPr/>
        </p:nvSpPr>
        <p:spPr bwMode="auto">
          <a:xfrm>
            <a:off x="0" y="1133475"/>
            <a:ext cx="9144000" cy="0"/>
          </a:xfrm>
          <a:prstGeom prst="line">
            <a:avLst/>
          </a:prstGeom>
          <a:ln w="19050" algn="ctr">
            <a:solidFill>
              <a:srgbClr val="292929"/>
            </a:solidFill>
            <a:round/>
            <a:headEnd/>
            <a:tailEnd/>
          </a:ln>
        </p:spPr>
        <p:txBody>
          <a:bodyPr/>
          <a:lstStyle/>
          <a:p>
            <a:endParaRPr lang="en-US"/>
          </a:p>
        </p:txBody>
      </p:sp>
      <p:sp>
        <p:nvSpPr>
          <p:cNvPr id="27" name="Text Box 3"/>
          <p:cNvSpPr txBox="1">
            <a:spLocks noChangeArrowheads="1"/>
          </p:cNvSpPr>
          <p:nvPr/>
        </p:nvSpPr>
        <p:spPr bwMode="auto">
          <a:xfrm>
            <a:off x="838200" y="1295400"/>
            <a:ext cx="7467600" cy="641350"/>
          </a:xfrm>
          <a:prstGeom prst="rect">
            <a:avLst/>
          </a:prstGeom>
          <a:noFill/>
          <a:ln w="9525">
            <a:noFill/>
            <a:miter lim="800000"/>
            <a:headEnd/>
            <a:tailEnd/>
          </a:ln>
          <a:effectLst>
            <a:outerShdw dist="25401" dir="2700000" algn="tl" rotWithShape="0">
              <a:schemeClr val="bg1"/>
            </a:outerShdw>
          </a:effectLst>
        </p:spPr>
        <p:txBody>
          <a:bodyPr>
            <a:spAutoFit/>
          </a:bodyPr>
          <a:lstStyle/>
          <a:p>
            <a:pPr algn="ctr" eaLnBrk="1" hangingPunct="1">
              <a:defRPr/>
            </a:pPr>
            <a:r>
              <a:rPr lang="en-US" sz="1800" i="1">
                <a:solidFill>
                  <a:srgbClr val="292929"/>
                </a:solidFill>
                <a:ea typeface="ＭＳ Ｐゴシック" pitchFamily="34" charset="-128"/>
              </a:rPr>
              <a:t>Eaton strives to provide its fleet customers with a world-class level of choices and options in terms of service providers.</a:t>
            </a:r>
          </a:p>
        </p:txBody>
      </p:sp>
    </p:spTree>
    <p:extLst>
      <p:ext uri="{BB962C8B-B14F-4D97-AF65-F5344CB8AC3E}">
        <p14:creationId xmlns:p14="http://schemas.microsoft.com/office/powerpoint/2010/main" val="307297973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C86F4"/>
                </a:solidFill>
                <a:cs typeface="Arial" pitchFamily="34" charset="0"/>
              </a:rPr>
              <a:t>UltraShift</a:t>
            </a:r>
            <a:r>
              <a:rPr lang="en-US" b="1" baseline="30000" dirty="0">
                <a:solidFill>
                  <a:srgbClr val="0C86F4"/>
                </a:solidFill>
                <a:cs typeface="Arial" pitchFamily="34" charset="0"/>
              </a:rPr>
              <a:t>®</a:t>
            </a:r>
            <a:r>
              <a:rPr lang="en-US" sz="3600" b="1" dirty="0">
                <a:solidFill>
                  <a:srgbClr val="0C86F4"/>
                </a:solidFill>
                <a:cs typeface="Arial" pitchFamily="34" charset="0"/>
              </a:rPr>
              <a:t> </a:t>
            </a:r>
            <a:r>
              <a:rPr lang="en-US" sz="3600" b="1" i="1" dirty="0">
                <a:solidFill>
                  <a:srgbClr val="0C86F4"/>
                </a:solidFill>
                <a:cs typeface="Arial" pitchFamily="34" charset="0"/>
              </a:rPr>
              <a:t>PLUS</a:t>
            </a:r>
            <a:endParaRPr lang="en-US" dirty="0"/>
          </a:p>
        </p:txBody>
      </p:sp>
      <p:sp>
        <p:nvSpPr>
          <p:cNvPr id="3" name="Content Placeholder 2"/>
          <p:cNvSpPr>
            <a:spLocks noGrp="1"/>
          </p:cNvSpPr>
          <p:nvPr>
            <p:ph idx="1"/>
          </p:nvPr>
        </p:nvSpPr>
        <p:spPr>
          <a:xfrm>
            <a:off x="839788" y="1676400"/>
            <a:ext cx="7923212" cy="2590800"/>
          </a:xfrm>
        </p:spPr>
        <p:txBody>
          <a:bodyPr/>
          <a:lstStyle/>
          <a:p>
            <a:pPr marL="0" indent="0" algn="ctr">
              <a:buNone/>
            </a:pPr>
            <a:r>
              <a:rPr lang="en-US" sz="4000" b="1" dirty="0" smtClean="0">
                <a:solidFill>
                  <a:schemeClr val="accent1"/>
                </a:solidFill>
                <a:latin typeface="Arial" pitchFamily="34" charset="0"/>
                <a:cs typeface="Arial" pitchFamily="34" charset="0"/>
                <a:hlinkClick r:id="rId2"/>
              </a:rPr>
              <a:t>www.roadranger.com</a:t>
            </a:r>
            <a:endParaRPr lang="en-US" sz="4000" b="1" dirty="0" smtClean="0">
              <a:solidFill>
                <a:schemeClr val="accent1"/>
              </a:solidFill>
              <a:latin typeface="Arial" pitchFamily="34" charset="0"/>
              <a:cs typeface="Arial" pitchFamily="34" charset="0"/>
            </a:endParaRPr>
          </a:p>
          <a:p>
            <a:pPr marL="0" indent="0" algn="ctr">
              <a:buNone/>
            </a:pPr>
            <a:r>
              <a:rPr lang="en-US" sz="7200" b="1" dirty="0" smtClean="0">
                <a:solidFill>
                  <a:schemeClr val="accent1"/>
                </a:solidFill>
                <a:latin typeface="Arial" pitchFamily="34" charset="0"/>
                <a:cs typeface="Arial" pitchFamily="34" charset="0"/>
              </a:rPr>
              <a:t>Thank You!</a:t>
            </a:r>
          </a:p>
          <a:p>
            <a:pPr marL="0" indent="0" algn="ctr">
              <a:buNone/>
            </a:pPr>
            <a:r>
              <a:rPr lang="en-US" sz="7200" b="1" dirty="0" smtClean="0">
                <a:solidFill>
                  <a:schemeClr val="accent1"/>
                </a:solidFill>
                <a:latin typeface="Arial" pitchFamily="34" charset="0"/>
                <a:cs typeface="Arial" pitchFamily="34" charset="0"/>
              </a:rPr>
              <a:t>?</a:t>
            </a:r>
            <a:endParaRPr lang="en-US" sz="72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925802875"/>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endParaRPr lang="en-US" smtClean="0"/>
          </a:p>
        </p:txBody>
      </p:sp>
      <p:sp>
        <p:nvSpPr>
          <p:cNvPr id="4099" name="Rectangle 3"/>
          <p:cNvSpPr>
            <a:spLocks noGrp="1" noChangeArrowheads="1"/>
          </p:cNvSpPr>
          <p:nvPr>
            <p:ph type="body" idx="4294967295"/>
          </p:nvPr>
        </p:nvSpPr>
        <p:spPr/>
        <p:txBody>
          <a:bodyPr/>
          <a:lstStyle/>
          <a:p>
            <a:pPr eaLnBrk="1" hangingPunct="1"/>
            <a:endParaRPr lang="en-US" smtClean="0"/>
          </a:p>
        </p:txBody>
      </p:sp>
      <p:sp>
        <p:nvSpPr>
          <p:cNvPr id="4100"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1" name="Picture 5" descr="Eaton - white backgrou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33600" y="2286000"/>
            <a:ext cx="495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cs typeface="Arial" pitchFamily="34" charset="0"/>
              </a:rPr>
              <a:t>UltraShift</a:t>
            </a:r>
            <a:r>
              <a:rPr lang="en-US" sz="2800" b="1" baseline="30000" dirty="0">
                <a:cs typeface="Arial" pitchFamily="34" charset="0"/>
              </a:rPr>
              <a:t>®</a:t>
            </a:r>
            <a:r>
              <a:rPr lang="en-US" b="1" dirty="0">
                <a:cs typeface="Arial" pitchFamily="34" charset="0"/>
              </a:rPr>
              <a:t> </a:t>
            </a:r>
            <a:r>
              <a:rPr lang="en-US" b="1" i="1" dirty="0">
                <a:cs typeface="Arial" pitchFamily="34" charset="0"/>
              </a:rPr>
              <a:t>PLUS</a:t>
            </a:r>
            <a:endParaRPr lang="en-US" b="1" dirty="0"/>
          </a:p>
        </p:txBody>
      </p:sp>
      <p:sp>
        <p:nvSpPr>
          <p:cNvPr id="6" name="Rectangle 12"/>
          <p:cNvSpPr>
            <a:spLocks noGrp="1" noChangeArrowheads="1"/>
          </p:cNvSpPr>
          <p:nvPr>
            <p:ph idx="1"/>
          </p:nvPr>
        </p:nvSpPr>
        <p:spPr bwMode="auto">
          <a:xfrm>
            <a:off x="304800" y="1295400"/>
            <a:ext cx="8839200" cy="4695825"/>
          </a:xfrm>
          <a:prstGeom prst="rect">
            <a:avLst/>
          </a:prstGeom>
          <a:noFill/>
          <a:ln>
            <a:noFill/>
          </a:ln>
          <a:effectLst>
            <a:outerShdw dist="25401" dir="2700000"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5AB4"/>
              </a:buClr>
            </a:pPr>
            <a:r>
              <a:rPr lang="en-US" sz="2400" b="0" dirty="0" smtClean="0">
                <a:solidFill>
                  <a:srgbClr val="292929"/>
                </a:solidFill>
                <a:ea typeface="MS PGothic" pitchFamily="34" charset="-128"/>
              </a:rPr>
              <a:t>What is the Eaton </a:t>
            </a:r>
            <a:r>
              <a:rPr lang="en-US" sz="2400" b="0" dirty="0" err="1" smtClean="0">
                <a:solidFill>
                  <a:srgbClr val="292929"/>
                </a:solidFill>
                <a:ea typeface="MS PGothic" pitchFamily="34" charset="-128"/>
              </a:rPr>
              <a:t>UltraShif</a:t>
            </a:r>
            <a:r>
              <a:rPr lang="en-US" sz="2400" dirty="0" err="1" smtClean="0">
                <a:ea typeface="MS PGothic" pitchFamily="34" charset="-128"/>
              </a:rPr>
              <a:t>t</a:t>
            </a:r>
            <a:r>
              <a:rPr lang="en-US" sz="2400" dirty="0" smtClean="0">
                <a:ea typeface="MS PGothic" pitchFamily="34" charset="-128"/>
              </a:rPr>
              <a:t> Plus Transmission?  AMT</a:t>
            </a:r>
            <a:endParaRPr lang="en-US" sz="2400" b="0" dirty="0" smtClean="0">
              <a:solidFill>
                <a:srgbClr val="292929"/>
              </a:solidFill>
              <a:ea typeface="MS PGothic" pitchFamily="34" charset="-128"/>
            </a:endParaRPr>
          </a:p>
          <a:p>
            <a:pPr>
              <a:buClr>
                <a:srgbClr val="005AB4"/>
              </a:buClr>
            </a:pPr>
            <a:r>
              <a:rPr lang="en-US" sz="2400" b="0" dirty="0" smtClean="0">
                <a:solidFill>
                  <a:srgbClr val="292929"/>
                </a:solidFill>
                <a:ea typeface="MS PGothic" pitchFamily="34" charset="-128"/>
              </a:rPr>
              <a:t>All </a:t>
            </a:r>
            <a:r>
              <a:rPr lang="en-US" sz="2400" b="0" dirty="0">
                <a:solidFill>
                  <a:srgbClr val="292929"/>
                </a:solidFill>
                <a:ea typeface="MS PGothic" pitchFamily="34" charset="-128"/>
              </a:rPr>
              <a:t>launches &amp; shifts are </a:t>
            </a:r>
            <a:r>
              <a:rPr lang="en-US" sz="2400" b="0" dirty="0" smtClean="0">
                <a:solidFill>
                  <a:srgbClr val="292929"/>
                </a:solidFill>
                <a:ea typeface="MS PGothic" pitchFamily="34" charset="-128"/>
              </a:rPr>
              <a:t>automated</a:t>
            </a:r>
            <a:endParaRPr lang="en-US" sz="2000" b="0" dirty="0">
              <a:solidFill>
                <a:srgbClr val="292929"/>
              </a:solidFill>
              <a:ea typeface="MS PGothic" pitchFamily="34" charset="-128"/>
            </a:endParaRPr>
          </a:p>
          <a:p>
            <a:pPr marL="342900" indent="-342900">
              <a:lnSpc>
                <a:spcPct val="110000"/>
              </a:lnSpc>
              <a:spcBef>
                <a:spcPct val="20000"/>
              </a:spcBef>
              <a:buClr>
                <a:srgbClr val="005AB4"/>
              </a:buClr>
              <a:buFontTx/>
              <a:buChar char="•"/>
            </a:pPr>
            <a:r>
              <a:rPr lang="en-US" sz="2400" b="0" dirty="0">
                <a:solidFill>
                  <a:srgbClr val="292929"/>
                </a:solidFill>
                <a:ea typeface="MS PGothic" pitchFamily="34" charset="-128"/>
              </a:rPr>
              <a:t>Clutch operation is fully automated (2-pedal)</a:t>
            </a:r>
          </a:p>
          <a:p>
            <a:pPr marL="742950" lvl="1" indent="-285750">
              <a:lnSpc>
                <a:spcPct val="110000"/>
              </a:lnSpc>
              <a:spcBef>
                <a:spcPct val="20000"/>
              </a:spcBef>
              <a:buClr>
                <a:srgbClr val="005AB4"/>
              </a:buClr>
              <a:buFontTx/>
              <a:buChar char="•"/>
            </a:pPr>
            <a:r>
              <a:rPr lang="en-US" sz="2000" b="0" dirty="0">
                <a:solidFill>
                  <a:srgbClr val="292929"/>
                </a:solidFill>
                <a:ea typeface="MS PGothic" pitchFamily="34" charset="-128"/>
              </a:rPr>
              <a:t>Uses Electric Clutch Actuator (ECA) </a:t>
            </a:r>
            <a:r>
              <a:rPr lang="en-US" sz="2000" b="0" dirty="0" smtClean="0">
                <a:solidFill>
                  <a:srgbClr val="292929"/>
                </a:solidFill>
                <a:ea typeface="MS PGothic" pitchFamily="34" charset="-128"/>
              </a:rPr>
              <a:t>and a unique automated clutch</a:t>
            </a:r>
            <a:endParaRPr lang="en-US" sz="2000" b="0" dirty="0">
              <a:solidFill>
                <a:srgbClr val="292929"/>
              </a:solidFill>
              <a:ea typeface="MS PGothic" pitchFamily="34" charset="-128"/>
            </a:endParaRPr>
          </a:p>
          <a:p>
            <a:pPr marL="742950" lvl="1" indent="-285750">
              <a:lnSpc>
                <a:spcPct val="110000"/>
              </a:lnSpc>
              <a:spcBef>
                <a:spcPct val="20000"/>
              </a:spcBef>
              <a:buClr>
                <a:srgbClr val="005AB4"/>
              </a:buClr>
              <a:buFontTx/>
              <a:buChar char="•"/>
            </a:pPr>
            <a:r>
              <a:rPr lang="en-US" sz="2000" b="0" dirty="0">
                <a:solidFill>
                  <a:srgbClr val="292929"/>
                </a:solidFill>
                <a:ea typeface="MS PGothic" pitchFamily="34" charset="-128"/>
              </a:rPr>
              <a:t>Fast, smooth </a:t>
            </a:r>
            <a:r>
              <a:rPr lang="en-US" sz="2000" b="0" dirty="0" smtClean="0">
                <a:solidFill>
                  <a:srgbClr val="292929"/>
                </a:solidFill>
                <a:ea typeface="MS PGothic" pitchFamily="34" charset="-128"/>
              </a:rPr>
              <a:t>engagement</a:t>
            </a:r>
            <a:endParaRPr lang="en-US" sz="2000" b="0" dirty="0">
              <a:solidFill>
                <a:srgbClr val="292929"/>
              </a:solidFill>
              <a:ea typeface="MS PGothic" pitchFamily="34" charset="-128"/>
            </a:endParaRPr>
          </a:p>
        </p:txBody>
      </p:sp>
      <p:sp>
        <p:nvSpPr>
          <p:cNvPr id="8" name="Text Box 6"/>
          <p:cNvSpPr txBox="1">
            <a:spLocks noChangeArrowheads="1"/>
          </p:cNvSpPr>
          <p:nvPr/>
        </p:nvSpPr>
        <p:spPr bwMode="auto">
          <a:xfrm>
            <a:off x="685800" y="4114800"/>
            <a:ext cx="3429000" cy="1752600"/>
          </a:xfrm>
          <a:prstGeom prst="rect">
            <a:avLst/>
          </a:prstGeom>
          <a:solidFill>
            <a:schemeClr val="tx2">
              <a:lumMod val="75000"/>
            </a:schemeClr>
          </a:solidFill>
          <a:ln>
            <a:noFill/>
          </a:ln>
          <a:effectLst>
            <a:outerShdw dist="19050" dir="5400000" rotWithShape="0">
              <a:srgbClr val="292929"/>
            </a:outerShdw>
          </a:effectLst>
          <a:extLst/>
        </p:spPr>
        <p:txBody>
          <a:bodyPr wrap="square">
            <a:spAutoFit/>
          </a:bodyPr>
          <a:lstStyle>
            <a:lvl1pPr>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pPr algn="ctr" eaLnBrk="1" hangingPunct="1"/>
            <a:r>
              <a:rPr lang="en-US" sz="2400" dirty="0">
                <a:ea typeface="MS PGothic" pitchFamily="34" charset="-128"/>
              </a:rPr>
              <a:t>6 platforms available for Vocational, Performance and Linehaul applications</a:t>
            </a:r>
          </a:p>
        </p:txBody>
      </p:sp>
      <p:pic>
        <p:nvPicPr>
          <p:cNvPr id="9" name="Picture 22" descr="US_PLUS_Tra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24200"/>
            <a:ext cx="4495800" cy="326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665474"/>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2" descr="Page6_Imag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0" y="0"/>
            <a:ext cx="3016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a:cs typeface="Arial" pitchFamily="34" charset="0"/>
              </a:rPr>
              <a:t>Electric Clutch Actuation Technology</a:t>
            </a:r>
            <a:endParaRPr lang="en-US" b="1" dirty="0"/>
          </a:p>
        </p:txBody>
      </p:sp>
      <p:pic>
        <p:nvPicPr>
          <p:cNvPr id="4" name="Picture 16" descr="Page6_Imag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61277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4"/>
          <p:cNvGrpSpPr>
            <a:grpSpLocks/>
          </p:cNvGrpSpPr>
          <p:nvPr/>
        </p:nvGrpSpPr>
        <p:grpSpPr bwMode="auto">
          <a:xfrm>
            <a:off x="6212194" y="4648200"/>
            <a:ext cx="2627006" cy="1206502"/>
            <a:chOff x="6148819" y="4374987"/>
            <a:chExt cx="2872582" cy="1525751"/>
          </a:xfrm>
        </p:grpSpPr>
        <p:sp>
          <p:nvSpPr>
            <p:cNvPr id="7" name="Line 6"/>
            <p:cNvSpPr>
              <a:spLocks noChangeShapeType="1"/>
            </p:cNvSpPr>
            <p:nvPr/>
          </p:nvSpPr>
          <p:spPr bwMode="auto">
            <a:xfrm flipV="1">
              <a:off x="6456363" y="4374987"/>
              <a:ext cx="2191820" cy="1525751"/>
            </a:xfrm>
            <a:prstGeom prst="line">
              <a:avLst/>
            </a:prstGeom>
            <a:noFill/>
            <a:ln w="44450" cap="rnd">
              <a:solidFill>
                <a:schemeClr val="bg1"/>
              </a:solidFill>
              <a:round/>
              <a:headEnd type="oval" w="med" len="med"/>
              <a:tailEnd type="oval" w="med" len="med"/>
            </a:ln>
            <a:effectLst>
              <a:outerShdw dist="25400" dir="17219974" rotWithShape="0">
                <a:srgbClr val="292929"/>
              </a:outerShdw>
            </a:effectLst>
            <a:extLst>
              <a:ext uri="{909E8E84-426E-40DD-AFC4-6F175D3DCCD1}">
                <a14:hiddenFill xmlns:a14="http://schemas.microsoft.com/office/drawing/2010/main">
                  <a:noFill/>
                </a14:hiddenFill>
              </a:ext>
            </a:extLst>
          </p:spPr>
          <p:txBody>
            <a:bodyPr/>
            <a:lstStyle/>
            <a:p>
              <a:endParaRPr lang="en-US"/>
            </a:p>
          </p:txBody>
        </p:sp>
        <p:sp>
          <p:nvSpPr>
            <p:cNvPr id="8" name="Text Box 7"/>
            <p:cNvSpPr txBox="1">
              <a:spLocks noChangeArrowheads="1"/>
            </p:cNvSpPr>
            <p:nvPr/>
          </p:nvSpPr>
          <p:spPr bwMode="auto">
            <a:xfrm rot="19730346">
              <a:off x="6148819" y="4668081"/>
              <a:ext cx="2872582" cy="453253"/>
            </a:xfrm>
            <a:prstGeom prst="rect">
              <a:avLst/>
            </a:prstGeom>
            <a:noFill/>
            <a:ln>
              <a:noFill/>
            </a:ln>
            <a:effectLst>
              <a:outerShdw dist="25400" dir="5400000" rotWithShape="0">
                <a:srgbClr val="29292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pPr algn="ctr" eaLnBrk="1" hangingPunct="1"/>
              <a:r>
                <a:rPr lang="en-US" sz="1400" b="0" dirty="0">
                  <a:solidFill>
                    <a:schemeClr val="bg1"/>
                  </a:solidFill>
                  <a:ea typeface="MS PGothic" pitchFamily="34" charset="-128"/>
                  <a:cs typeface="Arial" pitchFamily="34" charset="0"/>
                </a:rPr>
                <a:t>UltraShift </a:t>
              </a:r>
              <a:r>
                <a:rPr lang="en-US" sz="1400" b="0" i="1" dirty="0">
                  <a:solidFill>
                    <a:schemeClr val="bg1"/>
                  </a:solidFill>
                  <a:ea typeface="MS PGothic" pitchFamily="34" charset="-128"/>
                  <a:cs typeface="Arial" pitchFamily="34" charset="0"/>
                </a:rPr>
                <a:t>PLUS</a:t>
              </a:r>
              <a:r>
                <a:rPr lang="en-US" sz="1400" b="0" dirty="0">
                  <a:solidFill>
                    <a:schemeClr val="bg1"/>
                  </a:solidFill>
                  <a:ea typeface="MS PGothic" pitchFamily="34" charset="-128"/>
                  <a:cs typeface="Arial" pitchFamily="34" charset="0"/>
                </a:rPr>
                <a:t> 25%</a:t>
              </a:r>
            </a:p>
          </p:txBody>
        </p:sp>
      </p:grpSp>
      <p:grpSp>
        <p:nvGrpSpPr>
          <p:cNvPr id="9" name="Group 13"/>
          <p:cNvGrpSpPr>
            <a:grpSpLocks/>
          </p:cNvGrpSpPr>
          <p:nvPr/>
        </p:nvGrpSpPr>
        <p:grpSpPr bwMode="auto">
          <a:xfrm>
            <a:off x="6456363" y="5326063"/>
            <a:ext cx="2122487" cy="574675"/>
            <a:chOff x="6456363" y="5326063"/>
            <a:chExt cx="2122487" cy="574675"/>
          </a:xfrm>
        </p:grpSpPr>
        <p:sp>
          <p:nvSpPr>
            <p:cNvPr id="10" name="Line 5"/>
            <p:cNvSpPr>
              <a:spLocks noChangeShapeType="1"/>
            </p:cNvSpPr>
            <p:nvPr/>
          </p:nvSpPr>
          <p:spPr bwMode="auto">
            <a:xfrm flipV="1">
              <a:off x="6456363" y="5487988"/>
              <a:ext cx="2041525" cy="412750"/>
            </a:xfrm>
            <a:prstGeom prst="line">
              <a:avLst/>
            </a:prstGeom>
            <a:noFill/>
            <a:ln w="44450" cap="rnd">
              <a:solidFill>
                <a:schemeClr val="bg1"/>
              </a:solidFill>
              <a:round/>
              <a:headEnd type="oval" w="med" len="med"/>
              <a:tailEnd type="oval" w="med" len="med"/>
            </a:ln>
            <a:effectLst>
              <a:outerShdw dist="25400" dir="17099983" rotWithShape="0">
                <a:srgbClr val="292929"/>
              </a:outerShdw>
            </a:effectLst>
            <a:extLst>
              <a:ext uri="{909E8E84-426E-40DD-AFC4-6F175D3DCCD1}">
                <a14:hiddenFill xmlns:a14="http://schemas.microsoft.com/office/drawing/2010/main">
                  <a:noFill/>
                </a14:hiddenFill>
              </a:ext>
            </a:extLst>
          </p:spPr>
          <p:txBody>
            <a:bodyPr/>
            <a:lstStyle/>
            <a:p>
              <a:endParaRPr lang="en-US"/>
            </a:p>
          </p:txBody>
        </p:sp>
        <p:sp>
          <p:nvSpPr>
            <p:cNvPr id="11" name="Text Box 8"/>
            <p:cNvSpPr txBox="1">
              <a:spLocks noChangeArrowheads="1"/>
            </p:cNvSpPr>
            <p:nvPr/>
          </p:nvSpPr>
          <p:spPr bwMode="auto">
            <a:xfrm rot="-660000">
              <a:off x="7019925" y="5326063"/>
              <a:ext cx="1558925" cy="306387"/>
            </a:xfrm>
            <a:prstGeom prst="rect">
              <a:avLst/>
            </a:prstGeom>
            <a:noFill/>
            <a:ln>
              <a:noFill/>
            </a:ln>
            <a:effectLst>
              <a:outerShdw dist="25400" dir="5400000" rotWithShape="0">
                <a:srgbClr val="29292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pPr algn="ctr" eaLnBrk="1" hangingPunct="1"/>
              <a:r>
                <a:rPr lang="en-US" sz="1400" b="0">
                  <a:solidFill>
                    <a:schemeClr val="bg1"/>
                  </a:solidFill>
                  <a:ea typeface="MS PGothic" pitchFamily="34" charset="-128"/>
                  <a:cs typeface="Arial" pitchFamily="34" charset="0"/>
                </a:rPr>
                <a:t>UltraShift 8%</a:t>
              </a:r>
            </a:p>
          </p:txBody>
        </p:sp>
      </p:grpSp>
      <p:sp>
        <p:nvSpPr>
          <p:cNvPr id="12" name="Text Box 6"/>
          <p:cNvSpPr txBox="1">
            <a:spLocks noChangeArrowheads="1"/>
          </p:cNvSpPr>
          <p:nvPr/>
        </p:nvSpPr>
        <p:spPr bwMode="auto">
          <a:xfrm>
            <a:off x="6264275" y="4114800"/>
            <a:ext cx="2438400" cy="369888"/>
          </a:xfrm>
          <a:prstGeom prst="rect">
            <a:avLst/>
          </a:prstGeom>
          <a:noFill/>
          <a:ln>
            <a:noFill/>
          </a:ln>
          <a:effectLst>
            <a:outerShdw dist="25400" dir="5400000" rotWithShape="0">
              <a:srgbClr val="29292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pPr algn="ctr" eaLnBrk="1" hangingPunct="1"/>
            <a:r>
              <a:rPr lang="en-US" sz="1800" dirty="0">
                <a:ea typeface="MS PGothic" pitchFamily="34" charset="-128"/>
              </a:rPr>
              <a:t>Gradeability:</a:t>
            </a:r>
          </a:p>
        </p:txBody>
      </p:sp>
    </p:spTree>
    <p:extLst>
      <p:ext uri="{BB962C8B-B14F-4D97-AF65-F5344CB8AC3E}">
        <p14:creationId xmlns:p14="http://schemas.microsoft.com/office/powerpoint/2010/main" val="285558328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6600" y="4095044"/>
            <a:ext cx="3524469" cy="2621066"/>
          </a:xfrm>
          <a:prstGeom prst="rect">
            <a:avLst/>
          </a:prstGeom>
        </p:spPr>
      </p:pic>
      <p:sp>
        <p:nvSpPr>
          <p:cNvPr id="2" name="Title 1"/>
          <p:cNvSpPr>
            <a:spLocks noGrp="1"/>
          </p:cNvSpPr>
          <p:nvPr>
            <p:ph type="title"/>
          </p:nvPr>
        </p:nvSpPr>
        <p:spPr/>
        <p:txBody>
          <a:bodyPr/>
          <a:lstStyle/>
          <a:p>
            <a:r>
              <a:rPr lang="en-US" dirty="0" smtClean="0"/>
              <a:t>UltraShift </a:t>
            </a:r>
            <a:r>
              <a:rPr lang="en-US" i="1" dirty="0" smtClean="0"/>
              <a:t>PLUS</a:t>
            </a:r>
            <a:r>
              <a:rPr lang="en-US" dirty="0" smtClean="0"/>
              <a:t> Offers Solutions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1278830"/>
              </p:ext>
            </p:extLst>
          </p:nvPr>
        </p:nvGraphicFramePr>
        <p:xfrm>
          <a:off x="839788" y="1552575"/>
          <a:ext cx="7923212"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0808569"/>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4" descr="trsm09300409-pg5_v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8"/>
          <p:cNvGrpSpPr>
            <a:grpSpLocks/>
          </p:cNvGrpSpPr>
          <p:nvPr/>
        </p:nvGrpSpPr>
        <p:grpSpPr bwMode="auto">
          <a:xfrm>
            <a:off x="6099175" y="3767138"/>
            <a:ext cx="3044825" cy="3090862"/>
            <a:chOff x="6099048" y="3767328"/>
            <a:chExt cx="3044952" cy="3090672"/>
          </a:xfrm>
        </p:grpSpPr>
        <p:pic>
          <p:nvPicPr>
            <p:cNvPr id="17431" name="Picture 51" descr="Page14_LowerRigh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9048" y="3767328"/>
              <a:ext cx="3044952" cy="309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7">
              <a:hlinkClick r:id="" action="ppaction://noaction"/>
            </p:cNvPr>
            <p:cNvSpPr txBox="1">
              <a:spLocks noChangeArrowheads="1"/>
            </p:cNvSpPr>
            <p:nvPr/>
          </p:nvSpPr>
          <p:spPr bwMode="auto">
            <a:xfrm>
              <a:off x="6172076" y="5334094"/>
              <a:ext cx="2667111" cy="825449"/>
            </a:xfrm>
            <a:prstGeom prst="rect">
              <a:avLst/>
            </a:prstGeom>
            <a:noFill/>
            <a:ln w="9525">
              <a:noFill/>
              <a:miter lim="800000"/>
              <a:headEnd/>
              <a:tailEnd/>
            </a:ln>
            <a:effectLst>
              <a:outerShdw dist="19050" dir="5400000" rotWithShape="0">
                <a:srgbClr val="292929"/>
              </a:outerShdw>
            </a:effectLst>
          </p:spPr>
          <p:txBody>
            <a:bodyPr>
              <a:spAutoFit/>
            </a:bodyPr>
            <a:lstStyle/>
            <a:p>
              <a:pPr algn="ctr">
                <a:defRPr/>
              </a:pPr>
              <a:r>
                <a:rPr lang="en-US" sz="1600" dirty="0">
                  <a:solidFill>
                    <a:schemeClr val="bg1"/>
                  </a:solidFill>
                  <a:ea typeface="ＭＳ Ｐゴシック" pitchFamily="34" charset="-128"/>
                  <a:cs typeface="Arial" pitchFamily="34" charset="0"/>
                </a:rPr>
                <a:t>VXP</a:t>
              </a:r>
            </a:p>
            <a:p>
              <a:pPr algn="ctr">
                <a:defRPr/>
              </a:pPr>
              <a:r>
                <a:rPr lang="en-US" sz="1600" b="0" dirty="0">
                  <a:solidFill>
                    <a:schemeClr val="bg1"/>
                  </a:solidFill>
                  <a:ea typeface="ＭＳ Ｐゴシック" pitchFamily="34" charset="-128"/>
                  <a:cs typeface="Arial" pitchFamily="34" charset="0"/>
                </a:rPr>
                <a:t>Vocational Extreme Performance</a:t>
              </a:r>
            </a:p>
          </p:txBody>
        </p:sp>
      </p:grpSp>
      <p:sp>
        <p:nvSpPr>
          <p:cNvPr id="40962" name="Slide Number Placeholder 3"/>
          <p:cNvSpPr txBox="1">
            <a:spLocks noGrp="1"/>
          </p:cNvSpPr>
          <p:nvPr/>
        </p:nvSpPr>
        <p:spPr bwMode="auto">
          <a:xfrm>
            <a:off x="381000" y="6527800"/>
            <a:ext cx="990600" cy="228600"/>
          </a:xfrm>
          <a:prstGeom prst="rect">
            <a:avLst/>
          </a:prstGeom>
          <a:noFill/>
          <a:ln w="9525">
            <a:noFill/>
            <a:miter lim="800000"/>
            <a:headEnd/>
            <a:tailEnd/>
          </a:ln>
          <a:effectLst>
            <a:outerShdw dist="12700" dir="5400000" rotWithShape="0">
              <a:srgbClr val="292929"/>
            </a:outerShdw>
          </a:effectLst>
        </p:spPr>
        <p:txBody>
          <a:bodyPr/>
          <a:lstStyle/>
          <a:p>
            <a:pPr>
              <a:defRPr/>
            </a:pPr>
            <a:fld id="{837DCE35-B29F-49BA-A1CA-64DCA093D0F2}" type="slidenum">
              <a:rPr lang="en-US" sz="1000" b="0">
                <a:ea typeface="ＭＳ Ｐゴシック" pitchFamily="34" charset="-128"/>
              </a:rPr>
              <a:pPr>
                <a:defRPr/>
              </a:pPr>
              <a:t>5</a:t>
            </a:fld>
            <a:endParaRPr lang="en-US" sz="1000" b="0">
              <a:ea typeface="ＭＳ Ｐゴシック" pitchFamily="34" charset="-128"/>
            </a:endParaRPr>
          </a:p>
        </p:txBody>
      </p:sp>
      <p:sp>
        <p:nvSpPr>
          <p:cNvPr id="17413" name="Rectangle 2"/>
          <p:cNvSpPr>
            <a:spLocks noGrp="1" noChangeArrowheads="1"/>
          </p:cNvSpPr>
          <p:nvPr>
            <p:ph type="title" idx="4294967295"/>
          </p:nvPr>
        </p:nvSpPr>
        <p:spPr>
          <a:xfrm>
            <a:off x="381000" y="0"/>
            <a:ext cx="8763000" cy="1096963"/>
          </a:xfrm>
        </p:spPr>
        <p:txBody>
          <a:bodyPr/>
          <a:lstStyle/>
          <a:p>
            <a:pPr eaLnBrk="1" hangingPunct="1"/>
            <a:r>
              <a:rPr lang="en-US" sz="3000" dirty="0" err="1" smtClean="0">
                <a:cs typeface="Arial" pitchFamily="34" charset="0"/>
              </a:rPr>
              <a:t>UltraShift</a:t>
            </a:r>
            <a:r>
              <a:rPr lang="en-US" sz="2800" baseline="30000" dirty="0" smtClean="0">
                <a:cs typeface="Arial" pitchFamily="34" charset="0"/>
              </a:rPr>
              <a:t>®</a:t>
            </a:r>
            <a:r>
              <a:rPr lang="en-US" sz="3000" dirty="0" smtClean="0">
                <a:cs typeface="Arial" pitchFamily="34" charset="0"/>
              </a:rPr>
              <a:t> </a:t>
            </a:r>
            <a:r>
              <a:rPr lang="en-US" sz="3000" i="1" dirty="0" smtClean="0">
                <a:cs typeface="Arial" pitchFamily="34" charset="0"/>
              </a:rPr>
              <a:t>PLUS</a:t>
            </a:r>
            <a:r>
              <a:rPr lang="en-US" sz="3000" dirty="0" smtClean="0">
                <a:cs typeface="Arial" pitchFamily="34" charset="0"/>
              </a:rPr>
              <a:t> Transmissions</a:t>
            </a:r>
            <a:r>
              <a:rPr lang="en-US" sz="3000" dirty="0" smtClean="0"/>
              <a:t>…</a:t>
            </a:r>
            <a:r>
              <a:rPr lang="en-US" sz="3000" dirty="0">
                <a:cs typeface="Arial" pitchFamily="34" charset="0"/>
              </a:rPr>
              <a:t/>
            </a:r>
            <a:br>
              <a:rPr lang="en-US" sz="3000" dirty="0">
                <a:cs typeface="Arial" pitchFamily="34" charset="0"/>
              </a:rPr>
            </a:br>
            <a:r>
              <a:rPr lang="en-US" sz="3000" dirty="0" err="1" smtClean="0">
                <a:cs typeface="Arial" pitchFamily="34" charset="0"/>
              </a:rPr>
              <a:t>Linehaul</a:t>
            </a:r>
            <a:r>
              <a:rPr lang="en-US" sz="3000" dirty="0" smtClean="0">
                <a:cs typeface="Arial" pitchFamily="34" charset="0"/>
              </a:rPr>
              <a:t>, Vocational, Heavy Haul</a:t>
            </a:r>
          </a:p>
        </p:txBody>
      </p:sp>
      <p:grpSp>
        <p:nvGrpSpPr>
          <p:cNvPr id="3" name="Group 53"/>
          <p:cNvGrpSpPr>
            <a:grpSpLocks/>
          </p:cNvGrpSpPr>
          <p:nvPr/>
        </p:nvGrpSpPr>
        <p:grpSpPr bwMode="auto">
          <a:xfrm>
            <a:off x="0" y="0"/>
            <a:ext cx="3044825" cy="3767138"/>
            <a:chOff x="0" y="0"/>
            <a:chExt cx="3044952" cy="3767328"/>
          </a:xfrm>
        </p:grpSpPr>
        <p:pic>
          <p:nvPicPr>
            <p:cNvPr id="17429" name="Picture 46" descr="Page14_UpperLef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044952" cy="376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3">
              <a:hlinkClick r:id="" action="ppaction://noaction"/>
            </p:cNvPr>
            <p:cNvSpPr txBox="1">
              <a:spLocks noChangeArrowheads="1"/>
            </p:cNvSpPr>
            <p:nvPr/>
          </p:nvSpPr>
          <p:spPr bwMode="auto">
            <a:xfrm>
              <a:off x="304813" y="2743338"/>
              <a:ext cx="2667111" cy="581054"/>
            </a:xfrm>
            <a:prstGeom prst="rect">
              <a:avLst/>
            </a:prstGeom>
            <a:noFill/>
            <a:ln w="9525">
              <a:noFill/>
              <a:miter lim="800000"/>
              <a:headEnd/>
              <a:tailEnd/>
            </a:ln>
            <a:effectLst>
              <a:outerShdw dist="19050" dir="5400000" rotWithShape="0">
                <a:srgbClr val="292929"/>
              </a:outerShdw>
            </a:effectLst>
          </p:spPr>
          <p:txBody>
            <a:bodyPr>
              <a:spAutoFit/>
            </a:bodyPr>
            <a:lstStyle/>
            <a:p>
              <a:pPr algn="ctr">
                <a:defRPr/>
              </a:pPr>
              <a:r>
                <a:rPr lang="en-US" sz="1600">
                  <a:solidFill>
                    <a:schemeClr val="bg1"/>
                  </a:solidFill>
                  <a:ea typeface="ＭＳ Ｐゴシック" pitchFamily="34" charset="-128"/>
                  <a:cs typeface="Arial" pitchFamily="34" charset="0"/>
                </a:rPr>
                <a:t>LAS</a:t>
              </a:r>
            </a:p>
            <a:p>
              <a:pPr algn="ctr">
                <a:defRPr/>
              </a:pPr>
              <a:r>
                <a:rPr lang="en-US" sz="1600" b="0">
                  <a:solidFill>
                    <a:schemeClr val="bg1"/>
                  </a:solidFill>
                  <a:ea typeface="ＭＳ Ｐゴシック" pitchFamily="34" charset="-128"/>
                  <a:cs typeface="Arial" pitchFamily="34" charset="0"/>
                </a:rPr>
                <a:t>Linehaul Active Shifting</a:t>
              </a:r>
            </a:p>
          </p:txBody>
        </p:sp>
      </p:grpSp>
      <p:grpSp>
        <p:nvGrpSpPr>
          <p:cNvPr id="4" name="Group 54"/>
          <p:cNvGrpSpPr>
            <a:grpSpLocks/>
          </p:cNvGrpSpPr>
          <p:nvPr/>
        </p:nvGrpSpPr>
        <p:grpSpPr bwMode="auto">
          <a:xfrm>
            <a:off x="3048000" y="0"/>
            <a:ext cx="3054350" cy="3767138"/>
            <a:chOff x="3048127" y="0"/>
            <a:chExt cx="3054096" cy="3767328"/>
          </a:xfrm>
        </p:grpSpPr>
        <p:pic>
          <p:nvPicPr>
            <p:cNvPr id="17427" name="Picture 47" descr="Page14_UpperCent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127" y="0"/>
              <a:ext cx="3054096" cy="376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4">
              <a:hlinkClick r:id="" action="ppaction://noaction"/>
            </p:cNvPr>
            <p:cNvSpPr txBox="1">
              <a:spLocks noChangeArrowheads="1"/>
            </p:cNvSpPr>
            <p:nvPr/>
          </p:nvSpPr>
          <p:spPr bwMode="auto">
            <a:xfrm>
              <a:off x="3241786" y="2743338"/>
              <a:ext cx="2666778" cy="825542"/>
            </a:xfrm>
            <a:prstGeom prst="rect">
              <a:avLst/>
            </a:prstGeom>
            <a:noFill/>
            <a:ln w="9525">
              <a:noFill/>
              <a:miter lim="800000"/>
              <a:headEnd/>
              <a:tailEnd/>
            </a:ln>
            <a:effectLst>
              <a:outerShdw dist="19050" dir="5400000" rotWithShape="0">
                <a:srgbClr val="292929"/>
              </a:outerShdw>
            </a:effectLst>
          </p:spPr>
          <p:txBody>
            <a:bodyPr>
              <a:spAutoFit/>
            </a:bodyPr>
            <a:lstStyle/>
            <a:p>
              <a:pPr algn="ctr">
                <a:defRPr/>
              </a:pPr>
              <a:r>
                <a:rPr lang="en-US" sz="1600">
                  <a:solidFill>
                    <a:schemeClr val="bg1"/>
                  </a:solidFill>
                  <a:ea typeface="ＭＳ Ｐゴシック" pitchFamily="34" charset="-128"/>
                  <a:cs typeface="Arial" pitchFamily="34" charset="0"/>
                </a:rPr>
                <a:t>MHP</a:t>
              </a:r>
            </a:p>
            <a:p>
              <a:pPr algn="ctr">
                <a:defRPr/>
              </a:pPr>
              <a:r>
                <a:rPr lang="en-US" sz="1600" b="0">
                  <a:solidFill>
                    <a:schemeClr val="bg1"/>
                  </a:solidFill>
                  <a:ea typeface="ＭＳ Ｐゴシック" pitchFamily="34" charset="-128"/>
                  <a:cs typeface="Arial" pitchFamily="34" charset="0"/>
                </a:rPr>
                <a:t>Multipurpose High Performance</a:t>
              </a:r>
            </a:p>
          </p:txBody>
        </p:sp>
      </p:grpSp>
      <p:grpSp>
        <p:nvGrpSpPr>
          <p:cNvPr id="5" name="Group 55"/>
          <p:cNvGrpSpPr>
            <a:grpSpLocks/>
          </p:cNvGrpSpPr>
          <p:nvPr/>
        </p:nvGrpSpPr>
        <p:grpSpPr bwMode="auto">
          <a:xfrm>
            <a:off x="6099175" y="0"/>
            <a:ext cx="3044825" cy="3767138"/>
            <a:chOff x="6099048" y="0"/>
            <a:chExt cx="3044952" cy="3767328"/>
          </a:xfrm>
        </p:grpSpPr>
        <p:pic>
          <p:nvPicPr>
            <p:cNvPr id="17425" name="Picture 48" descr="Page14_UpperRigh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9048" y="0"/>
              <a:ext cx="3044952" cy="376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hlinkClick r:id="" action="ppaction://noaction"/>
            </p:cNvPr>
            <p:cNvSpPr txBox="1">
              <a:spLocks noChangeArrowheads="1"/>
            </p:cNvSpPr>
            <p:nvPr/>
          </p:nvSpPr>
          <p:spPr bwMode="auto">
            <a:xfrm>
              <a:off x="6172076" y="2743338"/>
              <a:ext cx="2667111" cy="825542"/>
            </a:xfrm>
            <a:prstGeom prst="rect">
              <a:avLst/>
            </a:prstGeom>
            <a:noFill/>
            <a:ln w="9525">
              <a:noFill/>
              <a:miter lim="800000"/>
              <a:headEnd/>
              <a:tailEnd/>
            </a:ln>
            <a:effectLst>
              <a:outerShdw dist="19050" dir="5400000" rotWithShape="0">
                <a:srgbClr val="292929"/>
              </a:outerShdw>
            </a:effectLst>
          </p:spPr>
          <p:txBody>
            <a:bodyPr>
              <a:spAutoFit/>
            </a:bodyPr>
            <a:lstStyle/>
            <a:p>
              <a:pPr algn="ctr">
                <a:defRPr/>
              </a:pPr>
              <a:r>
                <a:rPr lang="en-US" sz="1600">
                  <a:solidFill>
                    <a:schemeClr val="bg1"/>
                  </a:solidFill>
                  <a:ea typeface="ＭＳ Ｐゴシック" pitchFamily="34" charset="-128"/>
                  <a:cs typeface="Arial" pitchFamily="34" charset="0"/>
                </a:rPr>
                <a:t>MXP</a:t>
              </a:r>
            </a:p>
            <a:p>
              <a:pPr algn="ctr">
                <a:defRPr/>
              </a:pPr>
              <a:r>
                <a:rPr lang="en-US" sz="1600" b="0">
                  <a:solidFill>
                    <a:schemeClr val="bg1"/>
                  </a:solidFill>
                  <a:ea typeface="ＭＳ Ｐゴシック" pitchFamily="34" charset="-128"/>
                  <a:cs typeface="Arial" pitchFamily="34" charset="0"/>
                </a:rPr>
                <a:t>Multipurpose Extreme Performance</a:t>
              </a:r>
            </a:p>
          </p:txBody>
        </p:sp>
      </p:grpSp>
      <p:grpSp>
        <p:nvGrpSpPr>
          <p:cNvPr id="6" name="Group 56"/>
          <p:cNvGrpSpPr>
            <a:grpSpLocks/>
          </p:cNvGrpSpPr>
          <p:nvPr/>
        </p:nvGrpSpPr>
        <p:grpSpPr bwMode="auto">
          <a:xfrm>
            <a:off x="0" y="3767138"/>
            <a:ext cx="3044825" cy="3090862"/>
            <a:chOff x="0" y="3767328"/>
            <a:chExt cx="3044952" cy="3090672"/>
          </a:xfrm>
        </p:grpSpPr>
        <p:pic>
          <p:nvPicPr>
            <p:cNvPr id="17423" name="Picture 49" descr="Page14_LowerLef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3767328"/>
              <a:ext cx="3044952" cy="309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
              <a:hlinkClick r:id="" action="ppaction://noaction"/>
            </p:cNvPr>
            <p:cNvSpPr txBox="1">
              <a:spLocks noChangeArrowheads="1"/>
            </p:cNvSpPr>
            <p:nvPr/>
          </p:nvSpPr>
          <p:spPr bwMode="auto">
            <a:xfrm>
              <a:off x="381016" y="5334094"/>
              <a:ext cx="2514705" cy="825449"/>
            </a:xfrm>
            <a:prstGeom prst="rect">
              <a:avLst/>
            </a:prstGeom>
            <a:noFill/>
            <a:ln w="9525">
              <a:noFill/>
              <a:miter lim="800000"/>
              <a:headEnd/>
              <a:tailEnd/>
            </a:ln>
            <a:effectLst>
              <a:outerShdw dist="19050" dir="5400000" rotWithShape="0">
                <a:srgbClr val="292929"/>
              </a:outerShdw>
            </a:effectLst>
          </p:spPr>
          <p:txBody>
            <a:bodyPr>
              <a:spAutoFit/>
            </a:bodyPr>
            <a:lstStyle/>
            <a:p>
              <a:pPr algn="ctr">
                <a:defRPr/>
              </a:pPr>
              <a:r>
                <a:rPr lang="en-US" sz="1600">
                  <a:solidFill>
                    <a:schemeClr val="bg1"/>
                  </a:solidFill>
                  <a:ea typeface="ＭＳ Ｐゴシック" pitchFamily="34" charset="-128"/>
                  <a:cs typeface="Arial" pitchFamily="34" charset="0"/>
                </a:rPr>
                <a:t>VMS</a:t>
              </a:r>
            </a:p>
            <a:p>
              <a:pPr algn="ctr">
                <a:defRPr/>
              </a:pPr>
              <a:r>
                <a:rPr lang="en-US" sz="1600" b="0">
                  <a:solidFill>
                    <a:schemeClr val="bg1"/>
                  </a:solidFill>
                  <a:ea typeface="ＭＳ Ｐゴシック" pitchFamily="34" charset="-128"/>
                  <a:cs typeface="Arial" pitchFamily="34" charset="0"/>
                </a:rPr>
                <a:t>Vocational Multipurpose Series</a:t>
              </a:r>
            </a:p>
          </p:txBody>
        </p:sp>
      </p:grpSp>
      <p:grpSp>
        <p:nvGrpSpPr>
          <p:cNvPr id="7" name="Group 57"/>
          <p:cNvGrpSpPr>
            <a:grpSpLocks/>
          </p:cNvGrpSpPr>
          <p:nvPr/>
        </p:nvGrpSpPr>
        <p:grpSpPr bwMode="auto">
          <a:xfrm>
            <a:off x="3048000" y="3767138"/>
            <a:ext cx="3054350" cy="3090862"/>
            <a:chOff x="3048127" y="3767328"/>
            <a:chExt cx="3054096" cy="3090672"/>
          </a:xfrm>
        </p:grpSpPr>
        <p:pic>
          <p:nvPicPr>
            <p:cNvPr id="17421" name="Picture 50" descr="Page14_LowerCente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127" y="3767328"/>
              <a:ext cx="3054096" cy="309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8">
              <a:hlinkClick r:id="" action="ppaction://noaction"/>
            </p:cNvPr>
            <p:cNvSpPr txBox="1">
              <a:spLocks noChangeArrowheads="1"/>
            </p:cNvSpPr>
            <p:nvPr/>
          </p:nvSpPr>
          <p:spPr bwMode="auto">
            <a:xfrm>
              <a:off x="3241786" y="5334094"/>
              <a:ext cx="2666778" cy="825449"/>
            </a:xfrm>
            <a:prstGeom prst="rect">
              <a:avLst/>
            </a:prstGeom>
            <a:noFill/>
            <a:ln w="9525">
              <a:noFill/>
              <a:miter lim="800000"/>
              <a:headEnd/>
              <a:tailEnd/>
            </a:ln>
            <a:effectLst>
              <a:outerShdw dist="19050" dir="5400000" rotWithShape="0">
                <a:srgbClr val="292929"/>
              </a:outerShdw>
            </a:effectLst>
          </p:spPr>
          <p:txBody>
            <a:bodyPr>
              <a:spAutoFit/>
            </a:bodyPr>
            <a:lstStyle/>
            <a:p>
              <a:pPr algn="ctr">
                <a:defRPr/>
              </a:pPr>
              <a:r>
                <a:rPr lang="en-US" sz="1600">
                  <a:solidFill>
                    <a:schemeClr val="bg1"/>
                  </a:solidFill>
                  <a:ea typeface="ＭＳ Ｐゴシック" pitchFamily="34" charset="-128"/>
                  <a:cs typeface="Arial" pitchFamily="34" charset="0"/>
                </a:rPr>
                <a:t>VCS</a:t>
              </a:r>
            </a:p>
            <a:p>
              <a:pPr algn="ctr">
                <a:defRPr/>
              </a:pPr>
              <a:r>
                <a:rPr lang="en-US" sz="1600" b="0">
                  <a:solidFill>
                    <a:schemeClr val="bg1"/>
                  </a:solidFill>
                  <a:ea typeface="ＭＳ Ｐゴシック" pitchFamily="34" charset="-128"/>
                  <a:cs typeface="Arial" pitchFamily="34" charset="0"/>
                </a:rPr>
                <a:t>Vocational Construction Series</a:t>
              </a:r>
            </a:p>
          </p:txBody>
        </p:sp>
      </p:grpSp>
      <p:sp useBgFill="1">
        <p:nvSpPr>
          <p:cNvPr id="17419" name="Line 5"/>
          <p:cNvSpPr>
            <a:spLocks noChangeShapeType="1"/>
          </p:cNvSpPr>
          <p:nvPr/>
        </p:nvSpPr>
        <p:spPr bwMode="auto">
          <a:xfrm>
            <a:off x="0" y="6324600"/>
            <a:ext cx="9144000" cy="0"/>
          </a:xfrm>
          <a:prstGeom prst="line">
            <a:avLst/>
          </a:prstGeom>
          <a:ln w="19050">
            <a:solidFill>
              <a:srgbClr val="292929"/>
            </a:solidFill>
            <a:round/>
            <a:headEnd/>
            <a:tailEnd/>
          </a:ln>
        </p:spPr>
        <p:txBody>
          <a:bodyPr/>
          <a:lstStyle/>
          <a:p>
            <a:endParaRPr lang="en-US"/>
          </a:p>
        </p:txBody>
      </p:sp>
      <p:sp useBgFill="1">
        <p:nvSpPr>
          <p:cNvPr id="17420" name="Line 5"/>
          <p:cNvSpPr>
            <a:spLocks noChangeShapeType="1"/>
          </p:cNvSpPr>
          <p:nvPr/>
        </p:nvSpPr>
        <p:spPr bwMode="auto">
          <a:xfrm>
            <a:off x="0" y="1133475"/>
            <a:ext cx="9144000" cy="0"/>
          </a:xfrm>
          <a:prstGeom prst="line">
            <a:avLst/>
          </a:prstGeom>
          <a:ln w="19050" algn="ctr">
            <a:solidFill>
              <a:srgbClr val="292929"/>
            </a:solidFill>
            <a:round/>
            <a:headEnd/>
            <a:tailEnd/>
          </a:ln>
        </p:spPr>
        <p:txBody>
          <a:bodyPr/>
          <a:lstStyle/>
          <a:p>
            <a:endParaRPr lang="en-US"/>
          </a:p>
        </p:txBody>
      </p:sp>
    </p:spTree>
    <p:extLst>
      <p:ext uri="{BB962C8B-B14F-4D97-AF65-F5344CB8AC3E}">
        <p14:creationId xmlns:p14="http://schemas.microsoft.com/office/powerpoint/2010/main" val="124952931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nodeType="after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UltraShift</a:t>
            </a:r>
            <a:r>
              <a:rPr lang="en-US" dirty="0" smtClean="0"/>
              <a:t> </a:t>
            </a:r>
            <a:r>
              <a:rPr lang="en-US" i="1" dirty="0" smtClean="0"/>
              <a:t>PLUS</a:t>
            </a:r>
            <a:r>
              <a:rPr lang="en-US" dirty="0" smtClean="0"/>
              <a:t> Transmissions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74" t="27317" r="9870" b="21120"/>
          <a:stretch/>
        </p:blipFill>
        <p:spPr bwMode="auto">
          <a:xfrm>
            <a:off x="252248" y="1513489"/>
            <a:ext cx="8646029" cy="447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623797"/>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itchFamily="34" charset="0"/>
              </a:rPr>
              <a:t>UltraShift</a:t>
            </a:r>
            <a:r>
              <a:rPr lang="en-US" sz="2800" b="1" baseline="30000" dirty="0">
                <a:cs typeface="Arial" pitchFamily="34" charset="0"/>
              </a:rPr>
              <a:t>®</a:t>
            </a:r>
            <a:r>
              <a:rPr lang="en-US" b="1" dirty="0">
                <a:cs typeface="Arial" pitchFamily="34" charset="0"/>
              </a:rPr>
              <a:t> </a:t>
            </a:r>
            <a:r>
              <a:rPr lang="en-US" b="1" i="1" dirty="0">
                <a:cs typeface="Arial" pitchFamily="34" charset="0"/>
              </a:rPr>
              <a:t>PLUS</a:t>
            </a:r>
            <a:r>
              <a:rPr lang="en-US" b="1" dirty="0">
                <a:cs typeface="Arial" pitchFamily="34" charset="0"/>
              </a:rPr>
              <a:t> Features</a:t>
            </a:r>
            <a:endParaRPr lang="en-US" b="1" dirty="0"/>
          </a:p>
        </p:txBody>
      </p:sp>
      <p:sp>
        <p:nvSpPr>
          <p:cNvPr id="4" name="Rectangle 12"/>
          <p:cNvSpPr>
            <a:spLocks noGrp="1" noChangeArrowheads="1"/>
          </p:cNvSpPr>
          <p:nvPr>
            <p:ph idx="1"/>
          </p:nvPr>
        </p:nvSpPr>
        <p:spPr bwMode="auto">
          <a:prstGeom prst="rect">
            <a:avLst/>
          </a:prstGeom>
          <a:noFill/>
          <a:ln>
            <a:noFill/>
          </a:ln>
          <a:effectLst>
            <a:outerShdw dist="25401" dir="2700000"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nSpc>
                <a:spcPct val="110000"/>
              </a:lnSpc>
              <a:spcBef>
                <a:spcPct val="20000"/>
              </a:spcBef>
              <a:buClr>
                <a:srgbClr val="005AB4"/>
              </a:buClr>
              <a:buFont typeface="Arial" pitchFamily="34" charset="0"/>
              <a:buChar char="•"/>
            </a:pPr>
            <a:r>
              <a:rPr lang="en-US" sz="2400" b="0" dirty="0">
                <a:solidFill>
                  <a:srgbClr val="292929"/>
                </a:solidFill>
                <a:latin typeface="+mj-lt"/>
                <a:ea typeface="MS PGothic" pitchFamily="34" charset="-128"/>
              </a:rPr>
              <a:t>Fully integrated electronics, grade sensor</a:t>
            </a:r>
          </a:p>
          <a:p>
            <a:pPr marL="285750" indent="-285750">
              <a:spcBef>
                <a:spcPct val="20000"/>
              </a:spcBef>
              <a:buClr>
                <a:srgbClr val="005AB4"/>
              </a:buClr>
              <a:buFontTx/>
              <a:buChar char="•"/>
            </a:pPr>
            <a:r>
              <a:rPr lang="en-US" sz="2400" b="0" dirty="0">
                <a:solidFill>
                  <a:srgbClr val="292929"/>
                </a:solidFill>
                <a:latin typeface="+mj-lt"/>
                <a:ea typeface="MS PGothic" pitchFamily="34" charset="-128"/>
              </a:rPr>
              <a:t>Intelligent shift decisions based on grade, vehicle weight, available engine torque and throttle position</a:t>
            </a:r>
          </a:p>
          <a:p>
            <a:pPr marL="285750" indent="-285750">
              <a:spcBef>
                <a:spcPct val="20000"/>
              </a:spcBef>
              <a:buClr>
                <a:srgbClr val="005AB4"/>
              </a:buClr>
              <a:buFontTx/>
              <a:buChar char="•"/>
            </a:pPr>
            <a:r>
              <a:rPr lang="en-US" sz="2400" b="0" dirty="0">
                <a:solidFill>
                  <a:srgbClr val="292929"/>
                </a:solidFill>
                <a:latin typeface="+mj-lt"/>
                <a:ea typeface="MS PGothic" pitchFamily="34" charset="-128"/>
              </a:rPr>
              <a:t>Hill Start Aid – prevents roll back on grades</a:t>
            </a:r>
          </a:p>
          <a:p>
            <a:pPr marL="285750" indent="-285750">
              <a:spcBef>
                <a:spcPct val="20000"/>
              </a:spcBef>
              <a:buClr>
                <a:srgbClr val="005AB4"/>
              </a:buClr>
              <a:buFontTx/>
              <a:buChar char="•"/>
            </a:pPr>
            <a:r>
              <a:rPr lang="en-US" sz="2400" b="0" dirty="0">
                <a:solidFill>
                  <a:srgbClr val="292929"/>
                </a:solidFill>
                <a:latin typeface="+mj-lt"/>
                <a:ea typeface="MS PGothic" pitchFamily="34" charset="-128"/>
              </a:rPr>
              <a:t>Low speed maneuverability</a:t>
            </a:r>
          </a:p>
          <a:p>
            <a:pPr marL="285750" indent="-285750">
              <a:spcBef>
                <a:spcPct val="20000"/>
              </a:spcBef>
              <a:buClr>
                <a:srgbClr val="005AB4"/>
              </a:buClr>
              <a:buFontTx/>
              <a:buChar char="•"/>
            </a:pPr>
            <a:r>
              <a:rPr lang="en-US" sz="2400" b="0" dirty="0">
                <a:solidFill>
                  <a:srgbClr val="292929"/>
                </a:solidFill>
                <a:latin typeface="+mj-lt"/>
                <a:ea typeface="MS PGothic" pitchFamily="34" charset="-128"/>
              </a:rPr>
              <a:t>Automatic start gear select</a:t>
            </a:r>
          </a:p>
          <a:p>
            <a:pPr marL="285750" indent="-285750">
              <a:spcBef>
                <a:spcPct val="20000"/>
              </a:spcBef>
              <a:buClr>
                <a:srgbClr val="005AB4"/>
              </a:buClr>
              <a:buFontTx/>
              <a:buChar char="•"/>
            </a:pPr>
            <a:r>
              <a:rPr lang="en-US" sz="2400" b="0" dirty="0">
                <a:solidFill>
                  <a:srgbClr val="292929"/>
                </a:solidFill>
                <a:latin typeface="+mj-lt"/>
                <a:ea typeface="MS PGothic" pitchFamily="34" charset="-128"/>
              </a:rPr>
              <a:t>Skip shifting</a:t>
            </a:r>
          </a:p>
          <a:p>
            <a:pPr marL="285750" indent="-285750">
              <a:spcBef>
                <a:spcPct val="20000"/>
              </a:spcBef>
              <a:buClr>
                <a:srgbClr val="005AB4"/>
              </a:buClr>
              <a:buFontTx/>
              <a:buChar char="•"/>
            </a:pPr>
            <a:r>
              <a:rPr lang="en-US" sz="2400" b="0" dirty="0">
                <a:solidFill>
                  <a:srgbClr val="292929"/>
                </a:solidFill>
                <a:latin typeface="+mj-lt"/>
                <a:ea typeface="MS PGothic" pitchFamily="34" charset="-128"/>
              </a:rPr>
              <a:t>6 &amp; 8 bolt PTO availability</a:t>
            </a:r>
          </a:p>
          <a:p>
            <a:pPr marL="285750" indent="-285750">
              <a:spcBef>
                <a:spcPct val="20000"/>
              </a:spcBef>
              <a:buClr>
                <a:srgbClr val="005AB4"/>
              </a:buClr>
              <a:buFontTx/>
              <a:buChar char="•"/>
            </a:pPr>
            <a:r>
              <a:rPr lang="en-US" sz="2400" b="0" dirty="0">
                <a:solidFill>
                  <a:srgbClr val="292929"/>
                </a:solidFill>
                <a:latin typeface="+mj-lt"/>
                <a:ea typeface="MS PGothic" pitchFamily="34" charset="-128"/>
              </a:rPr>
              <a:t>Oil level sight glass</a:t>
            </a:r>
          </a:p>
        </p:txBody>
      </p:sp>
      <p:grpSp>
        <p:nvGrpSpPr>
          <p:cNvPr id="5" name="Group 21"/>
          <p:cNvGrpSpPr>
            <a:grpSpLocks/>
          </p:cNvGrpSpPr>
          <p:nvPr/>
        </p:nvGrpSpPr>
        <p:grpSpPr bwMode="auto">
          <a:xfrm>
            <a:off x="4267200" y="3048000"/>
            <a:ext cx="5257800" cy="4114800"/>
            <a:chOff x="3886200" y="2743200"/>
            <a:chExt cx="5257800" cy="4114800"/>
          </a:xfrm>
        </p:grpSpPr>
        <p:pic>
          <p:nvPicPr>
            <p:cNvPr id="6" name="Picture 20" descr="Page4_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432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9"/>
            <p:cNvSpPr txBox="1">
              <a:spLocks noChangeArrowheads="1"/>
            </p:cNvSpPr>
            <p:nvPr/>
          </p:nvSpPr>
          <p:spPr bwMode="auto">
            <a:xfrm>
              <a:off x="7543800" y="5638800"/>
              <a:ext cx="15240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r>
                <a:rPr lang="en-US" sz="1100" i="1" dirty="0">
                  <a:solidFill>
                    <a:srgbClr val="292929"/>
                  </a:solidFill>
                  <a:ea typeface="MS PGothic" pitchFamily="34" charset="-128"/>
                </a:rPr>
                <a:t>Electric Clutch</a:t>
              </a:r>
            </a:p>
            <a:p>
              <a:r>
                <a:rPr lang="en-US" sz="1100" i="1" dirty="0">
                  <a:solidFill>
                    <a:srgbClr val="292929"/>
                  </a:solidFill>
                  <a:ea typeface="MS PGothic" pitchFamily="34" charset="-128"/>
                </a:rPr>
                <a:t>Actuator</a:t>
              </a:r>
            </a:p>
          </p:txBody>
        </p:sp>
        <p:sp>
          <p:nvSpPr>
            <p:cNvPr id="8" name="TextBox 18"/>
            <p:cNvSpPr txBox="1">
              <a:spLocks noChangeArrowheads="1"/>
            </p:cNvSpPr>
            <p:nvPr/>
          </p:nvSpPr>
          <p:spPr bwMode="auto">
            <a:xfrm>
              <a:off x="3886200" y="5105400"/>
              <a:ext cx="1066800" cy="2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pPr algn="r"/>
              <a:r>
                <a:rPr lang="en-US" sz="1100" i="1" dirty="0" smtClean="0">
                  <a:solidFill>
                    <a:srgbClr val="292929"/>
                  </a:solidFill>
                  <a:ea typeface="MS PGothic" pitchFamily="34" charset="-128"/>
                </a:rPr>
                <a:t>Clutch </a:t>
              </a:r>
              <a:r>
                <a:rPr lang="en-US" sz="1100" i="1" dirty="0">
                  <a:solidFill>
                    <a:srgbClr val="292929"/>
                  </a:solidFill>
                  <a:ea typeface="MS PGothic" pitchFamily="34" charset="-128"/>
                </a:rPr>
                <a:t>Brake</a:t>
              </a:r>
            </a:p>
          </p:txBody>
        </p:sp>
      </p:grpSp>
    </p:spTree>
    <p:extLst>
      <p:ext uri="{BB962C8B-B14F-4D97-AF65-F5344CB8AC3E}">
        <p14:creationId xmlns:p14="http://schemas.microsoft.com/office/powerpoint/2010/main" val="1652159064"/>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itchFamily="34" charset="0"/>
              </a:rPr>
              <a:t>Ease of Use</a:t>
            </a:r>
            <a:endParaRPr lang="en-US" b="1" dirty="0"/>
          </a:p>
        </p:txBody>
      </p:sp>
      <p:sp>
        <p:nvSpPr>
          <p:cNvPr id="4" name="Text Box 3"/>
          <p:cNvSpPr txBox="1">
            <a:spLocks noChangeArrowheads="1"/>
          </p:cNvSpPr>
          <p:nvPr/>
        </p:nvSpPr>
        <p:spPr bwMode="auto">
          <a:xfrm>
            <a:off x="365125" y="1463675"/>
            <a:ext cx="7924800" cy="1143000"/>
          </a:xfrm>
          <a:prstGeom prst="rect">
            <a:avLst/>
          </a:prstGeom>
          <a:noFill/>
          <a:ln>
            <a:noFill/>
          </a:ln>
          <a:effectLst>
            <a:outerShdw dist="25401" dir="2700000"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pPr>
              <a:lnSpc>
                <a:spcPct val="110000"/>
              </a:lnSpc>
              <a:buClr>
                <a:srgbClr val="005AB4"/>
              </a:buClr>
              <a:buFontTx/>
              <a:buChar char="•"/>
            </a:pPr>
            <a:r>
              <a:rPr lang="en-US" sz="2800" b="0" dirty="0">
                <a:solidFill>
                  <a:srgbClr val="292929"/>
                </a:solidFill>
                <a:latin typeface="Arial (Body)" charset="0"/>
                <a:ea typeface="MS PGothic" pitchFamily="34" charset="-128"/>
              </a:rPr>
              <a:t>Simple &amp; intuitive driver interface</a:t>
            </a:r>
          </a:p>
          <a:p>
            <a:pPr lvl="1">
              <a:lnSpc>
                <a:spcPct val="110000"/>
              </a:lnSpc>
              <a:buClr>
                <a:srgbClr val="005AB4"/>
              </a:buClr>
              <a:buFontTx/>
              <a:buChar char="•"/>
            </a:pPr>
            <a:r>
              <a:rPr lang="en-US" sz="2400" b="0" dirty="0">
                <a:solidFill>
                  <a:srgbClr val="292929"/>
                </a:solidFill>
                <a:latin typeface="Arial (Body)" charset="0"/>
                <a:ea typeface="MS PGothic" pitchFamily="34" charset="-128"/>
              </a:rPr>
              <a:t>Fully automated, 2-pedal operation</a:t>
            </a:r>
          </a:p>
        </p:txBody>
      </p:sp>
      <p:sp>
        <p:nvSpPr>
          <p:cNvPr id="5" name="Text Box 7"/>
          <p:cNvSpPr txBox="1">
            <a:spLocks noChangeArrowheads="1"/>
          </p:cNvSpPr>
          <p:nvPr/>
        </p:nvSpPr>
        <p:spPr bwMode="auto">
          <a:xfrm>
            <a:off x="365125" y="2378075"/>
            <a:ext cx="5181600" cy="3429000"/>
          </a:xfrm>
          <a:prstGeom prst="rect">
            <a:avLst/>
          </a:prstGeom>
          <a:noFill/>
          <a:ln>
            <a:noFill/>
          </a:ln>
          <a:effectLst>
            <a:outerShdw dist="25401" dir="2700000"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pPr eaLnBrk="1" hangingPunct="1">
              <a:lnSpc>
                <a:spcPct val="110000"/>
              </a:lnSpc>
              <a:buClr>
                <a:srgbClr val="005AB4"/>
              </a:buClr>
              <a:buFontTx/>
              <a:buChar char="•"/>
            </a:pPr>
            <a:r>
              <a:rPr lang="en-US" sz="2800" b="0" dirty="0">
                <a:solidFill>
                  <a:srgbClr val="292929"/>
                </a:solidFill>
                <a:latin typeface="Arial (Body)" charset="0"/>
                <a:ea typeface="MS PGothic" pitchFamily="34" charset="-128"/>
              </a:rPr>
              <a:t>Multiple operating modes</a:t>
            </a:r>
          </a:p>
          <a:p>
            <a:pPr lvl="1" eaLnBrk="1" hangingPunct="1">
              <a:lnSpc>
                <a:spcPct val="110000"/>
              </a:lnSpc>
              <a:buClr>
                <a:srgbClr val="005AB4"/>
              </a:buClr>
              <a:buFontTx/>
              <a:buChar char="•"/>
            </a:pPr>
            <a:r>
              <a:rPr lang="en-US" sz="2400" b="0" dirty="0">
                <a:solidFill>
                  <a:srgbClr val="292929"/>
                </a:solidFill>
                <a:latin typeface="Arial (Body)" charset="0"/>
                <a:ea typeface="MS PGothic" pitchFamily="34" charset="-128"/>
              </a:rPr>
              <a:t>Drive</a:t>
            </a:r>
          </a:p>
          <a:p>
            <a:pPr lvl="1" eaLnBrk="1" hangingPunct="1">
              <a:lnSpc>
                <a:spcPct val="110000"/>
              </a:lnSpc>
              <a:buClr>
                <a:srgbClr val="005AB4"/>
              </a:buClr>
              <a:buFontTx/>
              <a:buChar char="•"/>
            </a:pPr>
            <a:r>
              <a:rPr lang="en-US" sz="2400" b="0" dirty="0">
                <a:solidFill>
                  <a:srgbClr val="292929"/>
                </a:solidFill>
                <a:latin typeface="Arial (Body)" charset="0"/>
                <a:ea typeface="MS PGothic" pitchFamily="34" charset="-128"/>
              </a:rPr>
              <a:t>Reverse</a:t>
            </a:r>
          </a:p>
          <a:p>
            <a:pPr lvl="1" eaLnBrk="1" hangingPunct="1">
              <a:lnSpc>
                <a:spcPct val="110000"/>
              </a:lnSpc>
              <a:buClr>
                <a:srgbClr val="005AB4"/>
              </a:buClr>
              <a:buFontTx/>
              <a:buChar char="•"/>
            </a:pPr>
            <a:r>
              <a:rPr lang="en-US" sz="2400" b="0" dirty="0">
                <a:solidFill>
                  <a:srgbClr val="292929"/>
                </a:solidFill>
                <a:latin typeface="Arial (Body)" charset="0"/>
                <a:ea typeface="MS PGothic" pitchFamily="34" charset="-128"/>
              </a:rPr>
              <a:t>Manual</a:t>
            </a:r>
          </a:p>
          <a:p>
            <a:pPr lvl="2" eaLnBrk="1" hangingPunct="1">
              <a:lnSpc>
                <a:spcPct val="110000"/>
              </a:lnSpc>
              <a:buClr>
                <a:srgbClr val="005AB4"/>
              </a:buClr>
              <a:buFontTx/>
              <a:buChar char="•"/>
            </a:pPr>
            <a:r>
              <a:rPr lang="en-US" sz="2000" b="0" dirty="0">
                <a:solidFill>
                  <a:srgbClr val="292929"/>
                </a:solidFill>
                <a:latin typeface="Arial (Body)" charset="0"/>
                <a:ea typeface="MS PGothic" pitchFamily="34" charset="-128"/>
              </a:rPr>
              <a:t>Driver override on demand and </a:t>
            </a:r>
            <a:r>
              <a:rPr lang="en-US" sz="2000" b="0" dirty="0" err="1">
                <a:solidFill>
                  <a:srgbClr val="292929"/>
                </a:solidFill>
                <a:latin typeface="Arial (Body)" charset="0"/>
                <a:ea typeface="MS PGothic" pitchFamily="34" charset="-128"/>
              </a:rPr>
              <a:t>fall-back</a:t>
            </a:r>
            <a:r>
              <a:rPr lang="en-US" sz="2000" b="0" dirty="0">
                <a:solidFill>
                  <a:srgbClr val="292929"/>
                </a:solidFill>
                <a:latin typeface="Arial (Body)" charset="0"/>
                <a:ea typeface="MS PGothic" pitchFamily="34" charset="-128"/>
              </a:rPr>
              <a:t> mode</a:t>
            </a:r>
          </a:p>
          <a:p>
            <a:pPr lvl="1" eaLnBrk="1" hangingPunct="1">
              <a:lnSpc>
                <a:spcPct val="110000"/>
              </a:lnSpc>
              <a:buClr>
                <a:srgbClr val="005AB4"/>
              </a:buClr>
              <a:buFontTx/>
              <a:buChar char="•"/>
            </a:pPr>
            <a:r>
              <a:rPr lang="en-US" sz="2400" b="0" dirty="0">
                <a:solidFill>
                  <a:srgbClr val="292929"/>
                </a:solidFill>
                <a:latin typeface="Arial (Body)" charset="0"/>
                <a:ea typeface="MS PGothic" pitchFamily="34" charset="-128"/>
              </a:rPr>
              <a:t>Low</a:t>
            </a:r>
          </a:p>
          <a:p>
            <a:pPr lvl="2" eaLnBrk="1" hangingPunct="1">
              <a:lnSpc>
                <a:spcPct val="110000"/>
              </a:lnSpc>
              <a:buClr>
                <a:srgbClr val="005AB4"/>
              </a:buClr>
              <a:buFontTx/>
              <a:buChar char="•"/>
            </a:pPr>
            <a:r>
              <a:rPr lang="en-US" sz="2000" b="0" dirty="0">
                <a:solidFill>
                  <a:srgbClr val="292929"/>
                </a:solidFill>
                <a:latin typeface="Arial (Body)" charset="0"/>
                <a:ea typeface="MS PGothic" pitchFamily="34" charset="-128"/>
              </a:rPr>
              <a:t>Maximizes engine braking</a:t>
            </a:r>
          </a:p>
        </p:txBody>
      </p:sp>
      <p:pic>
        <p:nvPicPr>
          <p:cNvPr id="6" name="Picture 31" descr="Page11_Imag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877643"/>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itchFamily="34" charset="0"/>
              </a:rPr>
              <a:t>Safety Features</a:t>
            </a:r>
            <a:endParaRPr lang="en-US" b="1" dirty="0"/>
          </a:p>
        </p:txBody>
      </p:sp>
      <p:sp>
        <p:nvSpPr>
          <p:cNvPr id="4" name="Rectangle 3"/>
          <p:cNvSpPr txBox="1">
            <a:spLocks noChangeArrowheads="1"/>
          </p:cNvSpPr>
          <p:nvPr/>
        </p:nvSpPr>
        <p:spPr bwMode="auto">
          <a:xfrm>
            <a:off x="365125" y="1371600"/>
            <a:ext cx="8458200" cy="4495800"/>
          </a:xfrm>
          <a:prstGeom prst="rect">
            <a:avLst/>
          </a:prstGeom>
          <a:noFill/>
          <a:ln>
            <a:noFill/>
          </a:ln>
          <a:effectLst>
            <a:outerShdw dist="25401" dir="2700000"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b="1">
                <a:solidFill>
                  <a:srgbClr val="FFFFFF"/>
                </a:solidFill>
                <a:latin typeface="Arial" pitchFamily="34" charset="0"/>
              </a:defRPr>
            </a:lvl1pPr>
            <a:lvl2pPr marL="742950" indent="-285750">
              <a:defRPr sz="1200" b="1">
                <a:solidFill>
                  <a:srgbClr val="FFFFFF"/>
                </a:solidFill>
                <a:latin typeface="Arial" pitchFamily="34" charset="0"/>
              </a:defRPr>
            </a:lvl2pPr>
            <a:lvl3pPr marL="1143000" indent="-228600">
              <a:defRPr sz="1200" b="1">
                <a:solidFill>
                  <a:srgbClr val="FFFFFF"/>
                </a:solidFill>
                <a:latin typeface="Arial" pitchFamily="34" charset="0"/>
              </a:defRPr>
            </a:lvl3pPr>
            <a:lvl4pPr marL="1600200" indent="-228600">
              <a:defRPr sz="1200" b="1">
                <a:solidFill>
                  <a:srgbClr val="FFFFFF"/>
                </a:solidFill>
                <a:latin typeface="Arial" pitchFamily="34" charset="0"/>
              </a:defRPr>
            </a:lvl4pPr>
            <a:lvl5pPr marL="2057400" indent="-228600">
              <a:defRPr sz="1200" b="1">
                <a:solidFill>
                  <a:srgbClr val="FFFFFF"/>
                </a:solidFill>
                <a:latin typeface="Arial" pitchFamily="34" charset="0"/>
              </a:defRPr>
            </a:lvl5pPr>
            <a:lvl6pPr marL="2514600" indent="-228600" eaLnBrk="0" fontAlgn="base" hangingPunct="0">
              <a:spcBef>
                <a:spcPct val="0"/>
              </a:spcBef>
              <a:spcAft>
                <a:spcPct val="0"/>
              </a:spcAft>
              <a:defRPr sz="1200" b="1">
                <a:solidFill>
                  <a:srgbClr val="FFFFFF"/>
                </a:solidFill>
                <a:latin typeface="Arial" pitchFamily="34" charset="0"/>
              </a:defRPr>
            </a:lvl6pPr>
            <a:lvl7pPr marL="2971800" indent="-228600" eaLnBrk="0" fontAlgn="base" hangingPunct="0">
              <a:spcBef>
                <a:spcPct val="0"/>
              </a:spcBef>
              <a:spcAft>
                <a:spcPct val="0"/>
              </a:spcAft>
              <a:defRPr sz="1200" b="1">
                <a:solidFill>
                  <a:srgbClr val="FFFFFF"/>
                </a:solidFill>
                <a:latin typeface="Arial" pitchFamily="34" charset="0"/>
              </a:defRPr>
            </a:lvl7pPr>
            <a:lvl8pPr marL="3429000" indent="-228600" eaLnBrk="0" fontAlgn="base" hangingPunct="0">
              <a:spcBef>
                <a:spcPct val="0"/>
              </a:spcBef>
              <a:spcAft>
                <a:spcPct val="0"/>
              </a:spcAft>
              <a:defRPr sz="1200" b="1">
                <a:solidFill>
                  <a:srgbClr val="FFFFFF"/>
                </a:solidFill>
                <a:latin typeface="Arial" pitchFamily="34" charset="0"/>
              </a:defRPr>
            </a:lvl8pPr>
            <a:lvl9pPr marL="3886200" indent="-228600" eaLnBrk="0" fontAlgn="base" hangingPunct="0">
              <a:spcBef>
                <a:spcPct val="0"/>
              </a:spcBef>
              <a:spcAft>
                <a:spcPct val="0"/>
              </a:spcAft>
              <a:defRPr sz="1200" b="1">
                <a:solidFill>
                  <a:srgbClr val="FFFFFF"/>
                </a:solidFill>
                <a:latin typeface="Arial" pitchFamily="34" charset="0"/>
              </a:defRPr>
            </a:lvl9pPr>
          </a:lstStyle>
          <a:p>
            <a:pPr>
              <a:lnSpc>
                <a:spcPct val="130000"/>
              </a:lnSpc>
              <a:spcBef>
                <a:spcPct val="20000"/>
              </a:spcBef>
              <a:buClr>
                <a:srgbClr val="005AB4"/>
              </a:buClr>
              <a:buFont typeface="Arial" pitchFamily="34" charset="0"/>
              <a:buChar char="•"/>
            </a:pPr>
            <a:r>
              <a:rPr lang="en-US" sz="2800" dirty="0">
                <a:solidFill>
                  <a:srgbClr val="292929"/>
                </a:solidFill>
                <a:ea typeface="MS PGothic" pitchFamily="34" charset="-128"/>
              </a:rPr>
              <a:t>Hill Start Aid</a:t>
            </a:r>
          </a:p>
          <a:p>
            <a:pPr>
              <a:lnSpc>
                <a:spcPct val="130000"/>
              </a:lnSpc>
              <a:spcBef>
                <a:spcPct val="20000"/>
              </a:spcBef>
              <a:buClr>
                <a:srgbClr val="005AB4"/>
              </a:buClr>
              <a:buFont typeface="Arial" pitchFamily="34" charset="0"/>
              <a:buChar char="•"/>
            </a:pPr>
            <a:r>
              <a:rPr lang="en-US" sz="2800" dirty="0">
                <a:solidFill>
                  <a:srgbClr val="292929"/>
                </a:solidFill>
                <a:ea typeface="MS PGothic" pitchFamily="34" charset="-128"/>
              </a:rPr>
              <a:t>Auto Neutral</a:t>
            </a:r>
          </a:p>
          <a:p>
            <a:pPr>
              <a:lnSpc>
                <a:spcPct val="130000"/>
              </a:lnSpc>
              <a:spcBef>
                <a:spcPct val="20000"/>
              </a:spcBef>
              <a:buClr>
                <a:srgbClr val="005AB4"/>
              </a:buClr>
              <a:buFont typeface="Arial" pitchFamily="34" charset="0"/>
              <a:buChar char="•"/>
            </a:pPr>
            <a:r>
              <a:rPr lang="en-US" sz="2800" dirty="0" smtClean="0">
                <a:solidFill>
                  <a:srgbClr val="292929"/>
                </a:solidFill>
                <a:ea typeface="MS PGothic" pitchFamily="34" charset="-128"/>
              </a:rPr>
              <a:t>Low Mode - engage </a:t>
            </a:r>
            <a:r>
              <a:rPr lang="en-US" sz="2800" dirty="0">
                <a:solidFill>
                  <a:srgbClr val="292929"/>
                </a:solidFill>
                <a:ea typeface="MS PGothic" pitchFamily="34" charset="-128"/>
              </a:rPr>
              <a:t>on down grades</a:t>
            </a:r>
          </a:p>
          <a:p>
            <a:pPr>
              <a:lnSpc>
                <a:spcPct val="130000"/>
              </a:lnSpc>
              <a:spcBef>
                <a:spcPct val="20000"/>
              </a:spcBef>
              <a:buClr>
                <a:srgbClr val="005AB4"/>
              </a:buClr>
              <a:buFont typeface="Arial" pitchFamily="34" charset="0"/>
              <a:buChar char="•"/>
            </a:pPr>
            <a:r>
              <a:rPr lang="en-US" sz="2800" dirty="0">
                <a:solidFill>
                  <a:srgbClr val="292929"/>
                </a:solidFill>
                <a:ea typeface="MS PGothic" pitchFamily="34" charset="-128"/>
              </a:rPr>
              <a:t>“Creep” feature with no “urge to move”</a:t>
            </a:r>
          </a:p>
          <a:p>
            <a:pPr>
              <a:lnSpc>
                <a:spcPct val="130000"/>
              </a:lnSpc>
              <a:spcBef>
                <a:spcPct val="20000"/>
              </a:spcBef>
              <a:buClr>
                <a:srgbClr val="005AB4"/>
              </a:buClr>
              <a:buFont typeface="Arial" pitchFamily="34" charset="0"/>
              <a:buChar char="•"/>
            </a:pPr>
            <a:r>
              <a:rPr lang="en-US" sz="2800" dirty="0">
                <a:solidFill>
                  <a:srgbClr val="292929"/>
                </a:solidFill>
                <a:ea typeface="MS PGothic" pitchFamily="34" charset="-128"/>
              </a:rPr>
              <a:t>Grade &amp; weight sensing</a:t>
            </a:r>
          </a:p>
          <a:p>
            <a:pPr>
              <a:lnSpc>
                <a:spcPct val="130000"/>
              </a:lnSpc>
              <a:spcBef>
                <a:spcPct val="20000"/>
              </a:spcBef>
              <a:buClr>
                <a:srgbClr val="005AB4"/>
              </a:buClr>
              <a:buFont typeface="Arial" pitchFamily="34" charset="0"/>
              <a:buChar char="•"/>
            </a:pPr>
            <a:r>
              <a:rPr lang="en-US" sz="2800" dirty="0">
                <a:solidFill>
                  <a:srgbClr val="292929"/>
                </a:solidFill>
                <a:ea typeface="MS PGothic" pitchFamily="34" charset="-128"/>
              </a:rPr>
              <a:t>Engine over speed &amp; clutch abuse protections</a:t>
            </a:r>
          </a:p>
          <a:p>
            <a:pPr>
              <a:lnSpc>
                <a:spcPct val="130000"/>
              </a:lnSpc>
              <a:spcBef>
                <a:spcPct val="20000"/>
              </a:spcBef>
              <a:buClr>
                <a:srgbClr val="005AB4"/>
              </a:buClr>
              <a:buFont typeface="Arial" pitchFamily="34" charset="0"/>
              <a:buChar char="•"/>
            </a:pPr>
            <a:r>
              <a:rPr lang="en-US" sz="2800" dirty="0">
                <a:solidFill>
                  <a:srgbClr val="292929"/>
                </a:solidFill>
                <a:ea typeface="MS PGothic" pitchFamily="34" charset="-128"/>
              </a:rPr>
              <a:t>Stall prevention</a:t>
            </a:r>
          </a:p>
        </p:txBody>
      </p:sp>
    </p:spTree>
    <p:extLst>
      <p:ext uri="{BB962C8B-B14F-4D97-AF65-F5344CB8AC3E}">
        <p14:creationId xmlns:p14="http://schemas.microsoft.com/office/powerpoint/2010/main" val="3303972066"/>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TEMPLATE_EatonAftermarket">
  <a:themeElements>
    <a:clrScheme name="Eaton Palette 2012">
      <a:dk1>
        <a:srgbClr val="000000"/>
      </a:dk1>
      <a:lt1>
        <a:srgbClr val="FFFFFF"/>
      </a:lt1>
      <a:dk2>
        <a:srgbClr val="0067CD"/>
      </a:dk2>
      <a:lt2>
        <a:srgbClr val="FFFFFF"/>
      </a:lt2>
      <a:accent1>
        <a:srgbClr val="0067C6"/>
      </a:accent1>
      <a:accent2>
        <a:srgbClr val="009900"/>
      </a:accent2>
      <a:accent3>
        <a:srgbClr val="FF0000"/>
      </a:accent3>
      <a:accent4>
        <a:srgbClr val="F88B1C"/>
      </a:accent4>
      <a:accent5>
        <a:srgbClr val="800080"/>
      </a:accent5>
      <a:accent6>
        <a:srgbClr val="FFFF00"/>
      </a:accent6>
      <a:hlink>
        <a:srgbClr val="F88B1C"/>
      </a:hlink>
      <a:folHlink>
        <a:srgbClr val="800080"/>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TEMPLATE_EatonAftermarket</Template>
  <TotalTime>475</TotalTime>
  <Words>902</Words>
  <Application>Microsoft Office PowerPoint</Application>
  <PresentationFormat>On-screen Show (4:3)</PresentationFormat>
  <Paragraphs>158</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TEMPLATE_EatonAftermarket</vt:lpstr>
      <vt:lpstr>PowerPoint Presentation</vt:lpstr>
      <vt:lpstr>UltraShift® PLUS</vt:lpstr>
      <vt:lpstr>Electric Clutch Actuation Technology</vt:lpstr>
      <vt:lpstr>UltraShift PLUS Offers Solutions</vt:lpstr>
      <vt:lpstr>UltraShift® PLUS Transmissions… Linehaul, Vocational, Heavy Haul</vt:lpstr>
      <vt:lpstr>UltraShift PLUS Transmissions</vt:lpstr>
      <vt:lpstr>UltraShift® PLUS Features</vt:lpstr>
      <vt:lpstr>Ease of Use</vt:lpstr>
      <vt:lpstr>Safety Features</vt:lpstr>
      <vt:lpstr>The SmartAdvantage Powertrain</vt:lpstr>
      <vt:lpstr>The Fuller Advantage 10-Speed  Automated Transmission – EC Series</vt:lpstr>
      <vt:lpstr>The Fuller Advantage/PACCAR MX-13 APEX Package</vt:lpstr>
      <vt:lpstr>Serviceability</vt:lpstr>
      <vt:lpstr>UltraShift® PLUS Benefits</vt:lpstr>
      <vt:lpstr>Wide Parts and Service Network</vt:lpstr>
      <vt:lpstr>UltraShift® PLUS</vt:lpstr>
      <vt:lpstr>PowerPoint Presentation</vt:lpstr>
    </vt:vector>
  </TitlesOfParts>
  <Company>Eaton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for  Fuel Efficiency</dc:title>
  <dc:creator>Swartzendruber, Tracy</dc:creator>
  <cp:lastModifiedBy>Medler, Phillip M</cp:lastModifiedBy>
  <cp:revision>32</cp:revision>
  <dcterms:created xsi:type="dcterms:W3CDTF">2012-05-14T15:09:58Z</dcterms:created>
  <dcterms:modified xsi:type="dcterms:W3CDTF">2015-04-03T12:42:42Z</dcterms:modified>
</cp:coreProperties>
</file>